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64"/>
  </p:notesMasterIdLst>
  <p:handoutMasterIdLst>
    <p:handoutMasterId r:id="rId65"/>
  </p:handoutMasterIdLst>
  <p:sldIdLst>
    <p:sldId id="322" r:id="rId3"/>
    <p:sldId id="257" r:id="rId4"/>
    <p:sldId id="258" r:id="rId5"/>
    <p:sldId id="259" r:id="rId6"/>
    <p:sldId id="316" r:id="rId7"/>
    <p:sldId id="324" r:id="rId8"/>
    <p:sldId id="325" r:id="rId9"/>
    <p:sldId id="326" r:id="rId10"/>
    <p:sldId id="327" r:id="rId11"/>
    <p:sldId id="314" r:id="rId12"/>
    <p:sldId id="328" r:id="rId13"/>
    <p:sldId id="351" r:id="rId14"/>
    <p:sldId id="330" r:id="rId15"/>
    <p:sldId id="329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9" r:id="rId24"/>
    <p:sldId id="338" r:id="rId25"/>
    <p:sldId id="340" r:id="rId26"/>
    <p:sldId id="341" r:id="rId27"/>
    <p:sldId id="343" r:id="rId28"/>
    <p:sldId id="342" r:id="rId29"/>
    <p:sldId id="344" r:id="rId30"/>
    <p:sldId id="346" r:id="rId31"/>
    <p:sldId id="345" r:id="rId32"/>
    <p:sldId id="347" r:id="rId33"/>
    <p:sldId id="348" r:id="rId34"/>
    <p:sldId id="349" r:id="rId35"/>
    <p:sldId id="350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00" r:id="rId46"/>
    <p:sldId id="299" r:id="rId47"/>
    <p:sldId id="319" r:id="rId48"/>
    <p:sldId id="320" r:id="rId49"/>
    <p:sldId id="297" r:id="rId50"/>
    <p:sldId id="298" r:id="rId51"/>
    <p:sldId id="307" r:id="rId52"/>
    <p:sldId id="306" r:id="rId53"/>
    <p:sldId id="305" r:id="rId54"/>
    <p:sldId id="304" r:id="rId55"/>
    <p:sldId id="303" r:id="rId56"/>
    <p:sldId id="302" r:id="rId57"/>
    <p:sldId id="265" r:id="rId58"/>
    <p:sldId id="312" r:id="rId59"/>
    <p:sldId id="311" r:id="rId60"/>
    <p:sldId id="481" r:id="rId61"/>
    <p:sldId id="483" r:id="rId62"/>
    <p:sldId id="478" r:id="rId63"/>
  </p:sldIdLst>
  <p:sldSz cx="10688638" cy="756285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774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42509-100F-4CE2-949A-63B84C867279}" v="3" dt="2025-02-28T08:54:10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86" y="60"/>
      </p:cViewPr>
      <p:guideLst>
        <p:guide orient="horz" pos="2382"/>
        <p:guide pos="336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8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utmager Andreas" userId="ad92b214-3cdd-4898-99fa-b0536ec1ce97" providerId="ADAL" clId="{21842509-100F-4CE2-949A-63B84C867279}"/>
    <pc:docChg chg="custSel delSld modSld sldOrd delMainMaster">
      <pc:chgData name="Blutmager Andreas" userId="ad92b214-3cdd-4898-99fa-b0536ec1ce97" providerId="ADAL" clId="{21842509-100F-4CE2-949A-63B84C867279}" dt="2025-02-28T08:54:29.078" v="213" actId="47"/>
      <pc:docMkLst>
        <pc:docMk/>
      </pc:docMkLst>
      <pc:sldChg chg="modSp mod">
        <pc:chgData name="Blutmager Andreas" userId="ad92b214-3cdd-4898-99fa-b0536ec1ce97" providerId="ADAL" clId="{21842509-100F-4CE2-949A-63B84C867279}" dt="2025-02-28T08:50:33.436" v="167" actId="790"/>
        <pc:sldMkLst>
          <pc:docMk/>
          <pc:sldMk cId="0" sldId="257"/>
        </pc:sldMkLst>
        <pc:spChg chg="mod">
          <ac:chgData name="Blutmager Andreas" userId="ad92b214-3cdd-4898-99fa-b0536ec1ce97" providerId="ADAL" clId="{21842509-100F-4CE2-949A-63B84C867279}" dt="2025-02-28T08:50:33.436" v="167" actId="790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Blutmager Andreas" userId="ad92b214-3cdd-4898-99fa-b0536ec1ce97" providerId="ADAL" clId="{21842509-100F-4CE2-949A-63B84C867279}" dt="2025-02-24T06:04:29.935" v="157" actId="20577"/>
        <pc:sldMkLst>
          <pc:docMk/>
          <pc:sldMk cId="1188100671" sldId="258"/>
        </pc:sldMkLst>
        <pc:spChg chg="mod">
          <ac:chgData name="Blutmager Andreas" userId="ad92b214-3cdd-4898-99fa-b0536ec1ce97" providerId="ADAL" clId="{21842509-100F-4CE2-949A-63B84C867279}" dt="2025-02-24T06:04:29.935" v="157" actId="20577"/>
          <ac:spMkLst>
            <pc:docMk/>
            <pc:sldMk cId="1188100671" sldId="258"/>
            <ac:spMk id="3" creationId="{00000000-0000-0000-0000-000000000000}"/>
          </ac:spMkLst>
        </pc:spChg>
      </pc:sldChg>
      <pc:sldChg chg="modSp del mod">
        <pc:chgData name="Blutmager Andreas" userId="ad92b214-3cdd-4898-99fa-b0536ec1ce97" providerId="ADAL" clId="{21842509-100F-4CE2-949A-63B84C867279}" dt="2025-02-28T08:54:29.078" v="213" actId="47"/>
        <pc:sldMkLst>
          <pc:docMk/>
          <pc:sldMk cId="3830081033" sldId="260"/>
        </pc:sldMkLst>
        <pc:spChg chg="mod">
          <ac:chgData name="Blutmager Andreas" userId="ad92b214-3cdd-4898-99fa-b0536ec1ce97" providerId="ADAL" clId="{21842509-100F-4CE2-949A-63B84C867279}" dt="2025-02-24T06:06:07.672" v="159" actId="20577"/>
          <ac:spMkLst>
            <pc:docMk/>
            <pc:sldMk cId="3830081033" sldId="260"/>
            <ac:spMk id="3" creationId="{00000000-0000-0000-0000-000000000000}"/>
          </ac:spMkLst>
        </pc:spChg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406011697" sldId="438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922438947" sldId="439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122631080" sldId="440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1880444402" sldId="441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743174644" sldId="442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4159206080" sldId="443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304259291" sldId="444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774106057" sldId="445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479731949" sldId="446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36560131" sldId="447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799701865" sldId="448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989838980" sldId="449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875497609" sldId="450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514284147" sldId="451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768402751" sldId="453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1462456820" sldId="454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729673201" sldId="455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409206592" sldId="456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300592867" sldId="457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847976761" sldId="459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14903038" sldId="460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806396780" sldId="462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445620064" sldId="464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548744328" sldId="465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612520855" sldId="466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781842278" sldId="468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813091588" sldId="469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267889231" sldId="470"/>
        </pc:sldMkLst>
      </pc:sldChg>
      <pc:sldChg chg="del">
        <pc:chgData name="Blutmager Andreas" userId="ad92b214-3cdd-4898-99fa-b0536ec1ce97" providerId="ADAL" clId="{21842509-100F-4CE2-949A-63B84C867279}" dt="2025-02-24T05:58:44.441" v="1" actId="47"/>
        <pc:sldMkLst>
          <pc:docMk/>
          <pc:sldMk cId="2025808242" sldId="471"/>
        </pc:sldMkLst>
      </pc:sldChg>
      <pc:sldChg chg="modSp del mod">
        <pc:chgData name="Blutmager Andreas" userId="ad92b214-3cdd-4898-99fa-b0536ec1ce97" providerId="ADAL" clId="{21842509-100F-4CE2-949A-63B84C867279}" dt="2025-02-24T06:04:36.106" v="158" actId="47"/>
        <pc:sldMkLst>
          <pc:docMk/>
          <pc:sldMk cId="2676615072" sldId="472"/>
        </pc:sldMkLst>
        <pc:spChg chg="mod">
          <ac:chgData name="Blutmager Andreas" userId="ad92b214-3cdd-4898-99fa-b0536ec1ce97" providerId="ADAL" clId="{21842509-100F-4CE2-949A-63B84C867279}" dt="2025-02-24T06:00:02.845" v="17" actId="21"/>
          <ac:spMkLst>
            <pc:docMk/>
            <pc:sldMk cId="2676615072" sldId="472"/>
            <ac:spMk id="3" creationId="{00000000-0000-0000-0000-000000000000}"/>
          </ac:spMkLst>
        </pc:spChg>
      </pc:sldChg>
      <pc:sldChg chg="del">
        <pc:chgData name="Blutmager Andreas" userId="ad92b214-3cdd-4898-99fa-b0536ec1ce97" providerId="ADAL" clId="{21842509-100F-4CE2-949A-63B84C867279}" dt="2025-02-24T05:58:49.657" v="2" actId="2696"/>
        <pc:sldMkLst>
          <pc:docMk/>
          <pc:sldMk cId="3148825474" sldId="472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106041602" sldId="473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486566542" sldId="475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409682716" sldId="477"/>
        </pc:sldMkLst>
      </pc:sldChg>
      <pc:sldChg chg="addSp delSp modSp mod ord">
        <pc:chgData name="Blutmager Andreas" userId="ad92b214-3cdd-4898-99fa-b0536ec1ce97" providerId="ADAL" clId="{21842509-100F-4CE2-949A-63B84C867279}" dt="2025-02-28T08:54:24.398" v="212" actId="313"/>
        <pc:sldMkLst>
          <pc:docMk/>
          <pc:sldMk cId="4142383210" sldId="478"/>
        </pc:sldMkLst>
        <pc:spChg chg="mod">
          <ac:chgData name="Blutmager Andreas" userId="ad92b214-3cdd-4898-99fa-b0536ec1ce97" providerId="ADAL" clId="{21842509-100F-4CE2-949A-63B84C867279}" dt="2025-02-28T08:54:24.398" v="212" actId="313"/>
          <ac:spMkLst>
            <pc:docMk/>
            <pc:sldMk cId="4142383210" sldId="478"/>
            <ac:spMk id="3" creationId="{00000000-0000-0000-0000-000000000000}"/>
          </ac:spMkLst>
        </pc:spChg>
        <pc:spChg chg="add del mod">
          <ac:chgData name="Blutmager Andreas" userId="ad92b214-3cdd-4898-99fa-b0536ec1ce97" providerId="ADAL" clId="{21842509-100F-4CE2-949A-63B84C867279}" dt="2025-02-28T08:53:44.275" v="189" actId="478"/>
          <ac:spMkLst>
            <pc:docMk/>
            <pc:sldMk cId="4142383210" sldId="478"/>
            <ac:spMk id="7" creationId="{6B3449ED-AC0A-434A-A644-66F13A7873F8}"/>
          </ac:spMkLst>
        </pc:spChg>
      </pc:sldChg>
      <pc:sldChg chg="del">
        <pc:chgData name="Blutmager Andreas" userId="ad92b214-3cdd-4898-99fa-b0536ec1ce97" providerId="ADAL" clId="{21842509-100F-4CE2-949A-63B84C867279}" dt="2025-02-24T05:58:43.347" v="0" actId="47"/>
        <pc:sldMkLst>
          <pc:docMk/>
          <pc:sldMk cId="3033744203" sldId="480"/>
        </pc:sldMkLst>
      </pc:sldChg>
      <pc:sldChg chg="del">
        <pc:chgData name="Blutmager Andreas" userId="ad92b214-3cdd-4898-99fa-b0536ec1ce97" providerId="ADAL" clId="{21842509-100F-4CE2-949A-63B84C867279}" dt="2025-02-24T05:59:01.747" v="3" actId="47"/>
        <pc:sldMkLst>
          <pc:docMk/>
          <pc:sldMk cId="3721139935" sldId="484"/>
        </pc:sldMkLst>
      </pc:sldChg>
      <pc:sldChg chg="del">
        <pc:chgData name="Blutmager Andreas" userId="ad92b214-3cdd-4898-99fa-b0536ec1ce97" providerId="ADAL" clId="{21842509-100F-4CE2-949A-63B84C867279}" dt="2025-02-24T05:59:04.630" v="4" actId="47"/>
        <pc:sldMkLst>
          <pc:docMk/>
          <pc:sldMk cId="0" sldId="485"/>
        </pc:sldMkLst>
      </pc:sldChg>
      <pc:sldChg chg="modSp del mod">
        <pc:chgData name="Blutmager Andreas" userId="ad92b214-3cdd-4898-99fa-b0536ec1ce97" providerId="ADAL" clId="{21842509-100F-4CE2-949A-63B84C867279}" dt="2025-02-24T06:04:36.106" v="158" actId="47"/>
        <pc:sldMkLst>
          <pc:docMk/>
          <pc:sldMk cId="1139453952" sldId="486"/>
        </pc:sldMkLst>
        <pc:spChg chg="mod">
          <ac:chgData name="Blutmager Andreas" userId="ad92b214-3cdd-4898-99fa-b0536ec1ce97" providerId="ADAL" clId="{21842509-100F-4CE2-949A-63B84C867279}" dt="2025-02-24T05:59:30.312" v="6" actId="21"/>
          <ac:spMkLst>
            <pc:docMk/>
            <pc:sldMk cId="1139453952" sldId="486"/>
            <ac:spMk id="3" creationId="{00000000-0000-0000-0000-000000000000}"/>
          </ac:spMkLst>
        </pc:spChg>
      </pc:sldChg>
      <pc:sldChg chg="del">
        <pc:chgData name="Blutmager Andreas" userId="ad92b214-3cdd-4898-99fa-b0536ec1ce97" providerId="ADAL" clId="{21842509-100F-4CE2-949A-63B84C867279}" dt="2025-02-24T05:59:18.575" v="5" actId="2696"/>
        <pc:sldMkLst>
          <pc:docMk/>
          <pc:sldMk cId="3920157017" sldId="486"/>
        </pc:sldMkLst>
      </pc:sldChg>
      <pc:sldMasterChg chg="delSldLayout">
        <pc:chgData name="Blutmager Andreas" userId="ad92b214-3cdd-4898-99fa-b0536ec1ce97" providerId="ADAL" clId="{21842509-100F-4CE2-949A-63B84C867279}" dt="2025-02-24T06:06:55.517" v="160" actId="47"/>
        <pc:sldMasterMkLst>
          <pc:docMk/>
          <pc:sldMasterMk cId="1870497260" sldId="2147483663"/>
        </pc:sldMasterMkLst>
        <pc:sldLayoutChg chg="del">
          <pc:chgData name="Blutmager Andreas" userId="ad92b214-3cdd-4898-99fa-b0536ec1ce97" providerId="ADAL" clId="{21842509-100F-4CE2-949A-63B84C867279}" dt="2025-02-24T05:58:49.657" v="2" actId="2696"/>
          <pc:sldLayoutMkLst>
            <pc:docMk/>
            <pc:sldMasterMk cId="1870497260" sldId="2147483663"/>
            <pc:sldLayoutMk cId="1409866314" sldId="2147483678"/>
          </pc:sldLayoutMkLst>
        </pc:sldLayoutChg>
        <pc:sldLayoutChg chg="del">
          <pc:chgData name="Blutmager Andreas" userId="ad92b214-3cdd-4898-99fa-b0536ec1ce97" providerId="ADAL" clId="{21842509-100F-4CE2-949A-63B84C867279}" dt="2025-02-24T06:06:55.517" v="160" actId="47"/>
          <pc:sldLayoutMkLst>
            <pc:docMk/>
            <pc:sldMasterMk cId="1870497260" sldId="2147483663"/>
            <pc:sldLayoutMk cId="4162885112" sldId="2147483679"/>
          </pc:sldLayoutMkLst>
        </pc:sldLayoutChg>
      </pc:sldMasterChg>
      <pc:sldMasterChg chg="del delSldLayout">
        <pc:chgData name="Blutmager Andreas" userId="ad92b214-3cdd-4898-99fa-b0536ec1ce97" providerId="ADAL" clId="{21842509-100F-4CE2-949A-63B84C867279}" dt="2025-02-28T08:54:29.078" v="213" actId="47"/>
        <pc:sldMasterMkLst>
          <pc:docMk/>
          <pc:sldMasterMk cId="3039620739" sldId="2147483682"/>
        </pc:sldMasterMkLst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4172519972" sldId="2147483683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752534060" sldId="2147483684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3777502117" sldId="2147483685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535898285" sldId="2147483686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1346896690" sldId="2147483687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1800851859" sldId="2147483688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1026763365" sldId="2147483689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1348539612" sldId="2147483690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2399998481" sldId="2147483691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264430688" sldId="2147483692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708859252" sldId="2147483693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3908393315" sldId="2147483694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1540979926" sldId="2147483695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2321239430" sldId="2147483696"/>
          </pc:sldLayoutMkLst>
        </pc:sldLayoutChg>
      </pc:sldMasterChg>
      <pc:sldMasterChg chg="del delSldLayout">
        <pc:chgData name="Blutmager Andreas" userId="ad92b214-3cdd-4898-99fa-b0536ec1ce97" providerId="ADAL" clId="{21842509-100F-4CE2-949A-63B84C867279}" dt="2025-02-24T06:04:36.106" v="158" actId="47"/>
        <pc:sldMasterMkLst>
          <pc:docMk/>
          <pc:sldMasterMk cId="3348428872" sldId="2147483697"/>
        </pc:sldMasterMkLst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138635385" sldId="2147483698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4215823704" sldId="2147483699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122203748" sldId="2147483700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905309887" sldId="2147483701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1895901186" sldId="2147483702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534083541" sldId="2147483703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548360079" sldId="2147483704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025662452" sldId="2147483705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450814323" sldId="2147483706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816127412" sldId="2147483707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380590785" sldId="2147483708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287607988" sldId="2147483709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1141869267" sldId="2147483710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864409885" sldId="2147483711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151962705" sldId="2147483712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490946218" sldId="2147483713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1591012738" sldId="2147483714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265408766" sldId="214748371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25EB64-35C6-4262-AB74-8D0C52AFA01A}" type="datetime1">
              <a:rPr lang="de-AT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 Unicode MS"/>
              </a:rPr>
              <a:pPr marL="0" marR="0" lvl="0" indent="0" algn="r" defTabSz="449263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28.02.2025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D9F25-830F-4DA1-9AF2-CB1D94FE04E8}" type="slidenum">
              <a:t>‹Nr.›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747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839784" y="777870"/>
            <a:ext cx="5414957" cy="383222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4"/>
          <p:cNvSpPr txBox="1">
            <a:spLocks noGrp="1"/>
          </p:cNvSpPr>
          <p:nvPr>
            <p:ph type="body" sz="quarter" idx="3"/>
          </p:nvPr>
        </p:nvSpPr>
        <p:spPr>
          <a:xfrm>
            <a:off x="709629" y="4861252"/>
            <a:ext cx="5675561" cy="460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7" name="Rectangle 6"/>
          <p:cNvSpPr txBox="1">
            <a:spLocks noGrp="1"/>
          </p:cNvSpPr>
          <p:nvPr>
            <p:ph type="dt" idx="1"/>
          </p:nvPr>
        </p:nvSpPr>
        <p:spPr>
          <a:xfrm>
            <a:off x="4017773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4"/>
          </p:nvPr>
        </p:nvSpPr>
        <p:spPr>
          <a:xfrm>
            <a:off x="0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5"/>
          </p:nvPr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fld id="{6B14F7C9-37CB-431B-BC79-D4B7642C648A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10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6"/>
        <a:ea typeface=""/>
        <a:cs typeface="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1050A6-16E0-49E0-A26E-5B6229D59D33}" type="slidenum">
              <a:t>1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EBC55B-7441-493E-95B2-EFD0B4878FCA}" type="slidenum">
              <a:t>2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 sz="4800" b="1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9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3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7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36677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47022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740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06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1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654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2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27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6489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82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859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41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45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117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94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21590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698802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2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86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62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7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1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18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  <a:prstGeom prst="rect">
            <a:avLst/>
          </a:prstGeo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7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  <a:prstGeom prst="rect">
            <a:avLst/>
          </a:prstGeo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1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801691" y="2349495"/>
            <a:ext cx="9080504" cy="16160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GB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2"/>
          </p:nvPr>
        </p:nvSpPr>
        <p:spPr>
          <a:xfrm>
            <a:off x="534988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4" name="Text Box 3"/>
          <p:cNvSpPr txBox="1"/>
          <p:nvPr/>
        </p:nvSpPr>
        <p:spPr>
          <a:xfrm>
            <a:off x="3651254" y="7008811"/>
            <a:ext cx="3384551" cy="4016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7659691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fld id="{7C5CF243-B9A2-4CE4-960B-6A7E0E60FD4E}" type="slidenum"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marL="0" marR="0" lvl="0" indent="0" algn="l" defTabSz="449263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1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</p:titleStyle>
    <p:bodyStyle>
      <a:lvl1pPr marL="342900" marR="0" lvl="0" indent="-342900" algn="l" defTabSz="449263" rtl="0" fontAlgn="auto" hangingPunct="1">
        <a:lnSpc>
          <a:spcPct val="83000"/>
        </a:lnSpc>
        <a:spcBef>
          <a:spcPts val="0"/>
        </a:spcBef>
        <a:spcAft>
          <a:spcPts val="1425"/>
        </a:spcAft>
        <a:buNone/>
        <a:tabLst/>
        <a:defRPr lang="en-GB" sz="36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  <a:lvl2pPr marL="742950" marR="0" lvl="1" indent="-285750" algn="l" defTabSz="449263" rtl="0" fontAlgn="auto" hangingPunct="1">
        <a:lnSpc>
          <a:spcPct val="83000"/>
        </a:lnSpc>
        <a:spcBef>
          <a:spcPts val="0"/>
        </a:spcBef>
        <a:spcAft>
          <a:spcPts val="1140"/>
        </a:spcAft>
        <a:buNone/>
        <a:tabLst/>
        <a:defRPr lang="en-GB" sz="27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2pPr>
      <a:lvl3pPr marL="1143000" marR="0" lvl="2" indent="-228600" algn="l" defTabSz="449263" rtl="0" fontAlgn="auto" hangingPunct="1">
        <a:lnSpc>
          <a:spcPct val="83000"/>
        </a:lnSpc>
        <a:spcBef>
          <a:spcPts val="0"/>
        </a:spcBef>
        <a:spcAft>
          <a:spcPts val="850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3pPr>
      <a:lvl4pPr marL="1600200" marR="0" lvl="3" indent="-228600" algn="l" defTabSz="449263" rtl="0" fontAlgn="auto" hangingPunct="1">
        <a:lnSpc>
          <a:spcPct val="83000"/>
        </a:lnSpc>
        <a:spcBef>
          <a:spcPts val="0"/>
        </a:spcBef>
        <a:spcAft>
          <a:spcPts val="575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4pPr>
      <a:lvl5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5pPr>
      <a:lvl6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6pPr>
      <a:lvl7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7pPr>
      <a:lvl8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8pPr>
      <a:lvl9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801691" y="2349495"/>
            <a:ext cx="9080504" cy="16160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2"/>
          </p:nvPr>
        </p:nvSpPr>
        <p:spPr>
          <a:xfrm>
            <a:off x="534988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4" name="Text Box 3"/>
          <p:cNvSpPr txBox="1"/>
          <p:nvPr/>
        </p:nvSpPr>
        <p:spPr>
          <a:xfrm>
            <a:off x="3651254" y="7008811"/>
            <a:ext cx="3384551" cy="4016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7659691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fld id="{7C5CF243-B9A2-4CE4-960B-6A7E0E60FD4E}" type="slidenum">
              <a:t>‹Nr.›</a:t>
            </a:fld>
            <a:endParaRPr lang="de-AT" dirty="0"/>
          </a:p>
        </p:txBody>
      </p:sp>
      <p:sp>
        <p:nvSpPr>
          <p:cNvPr id="6" name="Rectangle 5"/>
          <p:cNvSpPr txBox="1">
            <a:spLocks noGrp="1"/>
          </p:cNvSpPr>
          <p:nvPr>
            <p:ph type="body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7038" rIns="0" bIns="0" anchor="t" anchorCtr="0" compatLnSpc="1"/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187049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0" r:id="rId15"/>
    <p:sldLayoutId id="2147483681" r:id="rId16"/>
  </p:sldLayoutIdLst>
  <p:hf hdr="0" ftr="0"/>
  <p:txStyles>
    <p:titleStyle>
      <a:lvl1pPr marL="0" marR="0" lvl="0" indent="0" algn="l" defTabSz="449263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1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</p:titleStyle>
    <p:bodyStyle>
      <a:lvl1pPr marL="342900" marR="0" lvl="0" indent="-342900" algn="l" defTabSz="449263" rtl="0" fontAlgn="auto" hangingPunct="1">
        <a:lnSpc>
          <a:spcPct val="83000"/>
        </a:lnSpc>
        <a:spcBef>
          <a:spcPts val="0"/>
        </a:spcBef>
        <a:spcAft>
          <a:spcPts val="1425"/>
        </a:spcAft>
        <a:buNone/>
        <a:tabLst/>
        <a:defRPr lang="en-GB" sz="36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  <a:lvl2pPr marL="742950" marR="0" lvl="1" indent="-285750" algn="l" defTabSz="449263" rtl="0" fontAlgn="auto" hangingPunct="1">
        <a:lnSpc>
          <a:spcPct val="83000"/>
        </a:lnSpc>
        <a:spcBef>
          <a:spcPts val="0"/>
        </a:spcBef>
        <a:spcAft>
          <a:spcPts val="1140"/>
        </a:spcAft>
        <a:buNone/>
        <a:tabLst/>
        <a:defRPr lang="en-GB" sz="27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2pPr>
      <a:lvl3pPr marL="1143000" marR="0" lvl="2" indent="-228600" algn="l" defTabSz="449263" rtl="0" fontAlgn="auto" hangingPunct="1">
        <a:lnSpc>
          <a:spcPct val="83000"/>
        </a:lnSpc>
        <a:spcBef>
          <a:spcPts val="0"/>
        </a:spcBef>
        <a:spcAft>
          <a:spcPts val="850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3pPr>
      <a:lvl4pPr marL="1600200" marR="0" lvl="3" indent="-228600" algn="l" defTabSz="449263" rtl="0" fontAlgn="auto" hangingPunct="1">
        <a:lnSpc>
          <a:spcPct val="83000"/>
        </a:lnSpc>
        <a:spcBef>
          <a:spcPts val="0"/>
        </a:spcBef>
        <a:spcAft>
          <a:spcPts val="575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4pPr>
      <a:lvl5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5pPr>
      <a:lvl6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6pPr>
      <a:lvl7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7pPr>
      <a:lvl8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8pPr>
      <a:lvl9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57" y="811241"/>
            <a:ext cx="7315524" cy="422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23" y="3781425"/>
            <a:ext cx="1272408" cy="3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3952517"/>
            <a:ext cx="2628000" cy="262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2020" y="7021785"/>
            <a:ext cx="7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Inhalte und Bilder zur Verfügung gestellt vom Blasmusikverband Steiermark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6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/>
          <a:stretch/>
        </p:blipFill>
        <p:spPr bwMode="auto">
          <a:xfrm>
            <a:off x="3328095" y="1477169"/>
            <a:ext cx="55032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37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FC8DD8-7471-46ED-B769-EA0F1F26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9" y="2375735"/>
            <a:ext cx="7792591" cy="43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958AEDB-8B9F-4655-99E5-4FDE308D3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89" y="2426119"/>
            <a:ext cx="7772151" cy="433027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</p:spTree>
    <p:extLst>
      <p:ext uri="{BB962C8B-B14F-4D97-AF65-F5344CB8AC3E}">
        <p14:creationId xmlns:p14="http://schemas.microsoft.com/office/powerpoint/2010/main" val="322961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BEB010-59BA-41AF-B70E-AC0FB5FD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8" y="2209997"/>
            <a:ext cx="8337723" cy="46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0FBC954-CD5B-493D-BCB4-512B8802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83" y="2269257"/>
            <a:ext cx="10025078" cy="4563998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</p:spTree>
    <p:extLst>
      <p:ext uri="{BB962C8B-B14F-4D97-AF65-F5344CB8AC3E}">
        <p14:creationId xmlns:p14="http://schemas.microsoft.com/office/powerpoint/2010/main" val="408619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B79D2A-62A6-4DB7-999E-1F8DEE7E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9" y="2334137"/>
            <a:ext cx="10297144" cy="46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2453D6-167F-4C35-82B0-A4A023FA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7" y="2231978"/>
            <a:ext cx="8351729" cy="477683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7A6EDEF-D55D-4781-8263-C0FAE837C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3" t="2310" r="11398" b="53309"/>
          <a:stretch/>
        </p:blipFill>
        <p:spPr bwMode="auto">
          <a:xfrm>
            <a:off x="1733949" y="2329055"/>
            <a:ext cx="1328826" cy="21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8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65C2E6-C7D5-44C5-B08E-FFCD3EF6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9" y="2289958"/>
            <a:ext cx="8013569" cy="45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7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1BBFAA-1322-466E-A617-88DCA60E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9" y="2335641"/>
            <a:ext cx="7853992" cy="442887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3D613-8B12-458A-B9FC-5F28D5F1F6AB}"/>
              </a:ext>
            </a:extLst>
          </p:cNvPr>
          <p:cNvSpPr txBox="1"/>
          <p:nvPr/>
        </p:nvSpPr>
        <p:spPr>
          <a:xfrm>
            <a:off x="5920384" y="4363804"/>
            <a:ext cx="45263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kern="0" dirty="0">
                <a:solidFill>
                  <a:srgbClr val="000000"/>
                </a:solidFill>
                <a:latin typeface="Calibri"/>
                <a:cs typeface="Arial Unicode MS"/>
              </a:rPr>
              <a:t>Zusätzlich zur beschriebenen Variante 1 (Reißverschluss) ist auch das Aufmarschieren der Variante 2 (Aufmarschieren ohne akustisches Zeichen) möglich.</a:t>
            </a:r>
          </a:p>
        </p:txBody>
      </p:sp>
    </p:spTree>
    <p:extLst>
      <p:ext uri="{BB962C8B-B14F-4D97-AF65-F5344CB8AC3E}">
        <p14:creationId xmlns:p14="http://schemas.microsoft.com/office/powerpoint/2010/main" val="131274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0422B-D234-443D-9A14-DA89677D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18" y="2825983"/>
            <a:ext cx="7563671" cy="41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ctrTitle"/>
          </p:nvPr>
        </p:nvSpPr>
        <p:spPr/>
        <p:txBody>
          <a:bodyPr anchor="ctr" anchorCtr="1"/>
          <a:lstStyle/>
          <a:p>
            <a:pPr lvl="0" algn="ctr"/>
            <a:r>
              <a:rPr lang="de-AT" sz="4000" b="1" dirty="0"/>
              <a:t>Stabführerausbildung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Intensivkurs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09 03 2015</a:t>
            </a:r>
            <a:endParaRPr lang="de-A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E51EB8-E9DD-4F71-BDD6-2CD5D543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67" y="2729376"/>
            <a:ext cx="7299152" cy="40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B49B9A-3E3C-4FD4-A3AA-FA7D4C63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22" y="2776632"/>
            <a:ext cx="7488832" cy="41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0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2052B6-40F6-4C2F-9826-40DF77ED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36" y="2726809"/>
            <a:ext cx="9464502" cy="42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5DD440-C03A-4406-9639-E3170726A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31" y="2893887"/>
            <a:ext cx="8562005" cy="38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D0CB51-DDF1-4181-B4F9-09DD1ABEE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31" y="2845164"/>
            <a:ext cx="8196704" cy="41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A34E82-9FFD-4679-A1DA-C6426A692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55" y="2751209"/>
            <a:ext cx="7585402" cy="42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2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BAFD12-590E-4A55-97FE-B9733385B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25" y="2716450"/>
            <a:ext cx="7668151" cy="429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03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0AFAD5D-4402-485D-9FB1-389C5D72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449" y="2695904"/>
            <a:ext cx="7704856" cy="431290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</p:spTree>
    <p:extLst>
      <p:ext uri="{BB962C8B-B14F-4D97-AF65-F5344CB8AC3E}">
        <p14:creationId xmlns:p14="http://schemas.microsoft.com/office/powerpoint/2010/main" val="2692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82638C-00DC-4E22-8071-1FD4B490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015" y="2772511"/>
            <a:ext cx="7216527" cy="40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348F21-98C1-457A-9A1E-2A05A1066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75" y="2755508"/>
            <a:ext cx="7470524" cy="42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056783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de-AT" sz="2800" dirty="0"/>
              <a:t>Intensivkurs</a:t>
            </a:r>
          </a:p>
          <a:p>
            <a:pPr lvl="1"/>
            <a:r>
              <a:rPr lang="de-AT" sz="2000" dirty="0"/>
              <a:t>Wiederholung Basiskurs</a:t>
            </a:r>
          </a:p>
          <a:p>
            <a:pPr lvl="1"/>
            <a:r>
              <a:rPr lang="de-AT" sz="2000" dirty="0"/>
              <a:t>Schwenken</a:t>
            </a:r>
          </a:p>
          <a:p>
            <a:pPr lvl="1"/>
            <a:r>
              <a:rPr lang="de-AT" sz="2000" dirty="0"/>
              <a:t>Abfallen/Aufmarschieren</a:t>
            </a:r>
          </a:p>
          <a:p>
            <a:pPr lvl="1"/>
            <a:r>
              <a:rPr lang="de-AT" sz="2000" dirty="0"/>
              <a:t>Breite und enge Formation</a:t>
            </a:r>
          </a:p>
          <a:p>
            <a:pPr lvl="1"/>
            <a:r>
              <a:rPr lang="de-AT" sz="2000" dirty="0"/>
              <a:t>Große Wende</a:t>
            </a:r>
          </a:p>
          <a:p>
            <a:pPr lvl="1"/>
            <a:r>
              <a:rPr lang="de-AT" sz="2000" dirty="0"/>
              <a:t>Praktische Aspekte des Stabführens</a:t>
            </a:r>
          </a:p>
          <a:p>
            <a:pPr lvl="2"/>
            <a:r>
              <a:rPr lang="de-DE" sz="2000" dirty="0"/>
              <a:t>Tagesgeschäft eines Stabführers</a:t>
            </a:r>
            <a:endParaRPr lang="de-AT" sz="2000" dirty="0"/>
          </a:p>
          <a:p>
            <a:pPr lvl="2"/>
            <a:r>
              <a:rPr lang="de-AT" sz="2000" dirty="0"/>
              <a:t>Ablauf Marschmusikbewertung</a:t>
            </a:r>
          </a:p>
          <a:p>
            <a:pPr lvl="1"/>
            <a:r>
              <a:rPr lang="de-AT" sz="2000" dirty="0"/>
              <a:t>Praktische Probe mit einer Übungskapelle</a:t>
            </a:r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 algn="r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 algn="r">
              <a:buNone/>
            </a:pPr>
            <a:r>
              <a:rPr lang="de-AT" sz="1400" dirty="0"/>
              <a:t>Hilfsmittel: Richtlinien Musik in Bewegung</a:t>
            </a:r>
          </a:p>
          <a:p>
            <a:pPr marL="457200" lvl="1" indent="0">
              <a:buNone/>
            </a:pPr>
            <a:endParaRPr lang="de-AT" sz="1800" dirty="0"/>
          </a:p>
          <a:p>
            <a:pPr marL="914400" lvl="2" indent="0">
              <a:buNone/>
            </a:pPr>
            <a:endParaRPr lang="de-AT" sz="2000" dirty="0"/>
          </a:p>
          <a:p>
            <a:pPr marL="1828800" lvl="4" indent="0">
              <a:buNone/>
            </a:pPr>
            <a:endParaRPr lang="de-AT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810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2960F0-239F-46A6-9874-ACAAF93F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71" y="2650844"/>
            <a:ext cx="9613901" cy="43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39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5652AB-6AE8-4969-9F82-6B050FD6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87" y="2652938"/>
            <a:ext cx="9613901" cy="43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E4CC3F-37E7-4FC1-B4F2-2A704D52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59" y="2711233"/>
            <a:ext cx="7848872" cy="41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57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93EC71-E123-44B7-9AAA-7080D705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67" y="2670740"/>
            <a:ext cx="7704856" cy="43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6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0EF84D-1C41-44C5-AB18-6AD742099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59" y="2694835"/>
            <a:ext cx="7665026" cy="43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78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Übergang in die breite Formation - ,,Trichtervariante"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16330C-BEA4-4408-AD1A-F43F7433B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75" y="2783635"/>
            <a:ext cx="6352431" cy="40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Übergang in die breite Formation - ,,Trichtervariante"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4A2EA3-FCDD-41ED-823E-E30F7A18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015" y="2720657"/>
            <a:ext cx="5544616" cy="46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Übergang in die breite Formation - ,,Trichtervariante"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239D51-CC91-4C2B-9B2E-76CBD614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724" y="2773313"/>
            <a:ext cx="5648963" cy="4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0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Gleichzeitiger Übergang in die breite Formation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CB3EDD-74F1-4B96-B061-504D5AED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999" y="2701691"/>
            <a:ext cx="6840760" cy="44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Gleichzeitiger Übergang in die breite Formation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A7C701-4278-465C-838C-1D513D9A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49" y="2691790"/>
            <a:ext cx="5336190" cy="45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endParaRPr lang="de-AT" dirty="0"/>
          </a:p>
          <a:p>
            <a:pPr lvl="1"/>
            <a:r>
              <a:rPr lang="de-AT" dirty="0"/>
              <a:t>Handhabung Tambourstab</a:t>
            </a:r>
          </a:p>
          <a:p>
            <a:pPr lvl="1"/>
            <a:r>
              <a:rPr lang="de-AT" dirty="0"/>
              <a:t>Kommandos</a:t>
            </a:r>
          </a:p>
          <a:p>
            <a:pPr lvl="1"/>
            <a:r>
              <a:rPr lang="de-AT" dirty="0"/>
              <a:t>Marschaufstellung</a:t>
            </a:r>
          </a:p>
          <a:p>
            <a:pPr lvl="1"/>
            <a:r>
              <a:rPr lang="de-AT" dirty="0"/>
              <a:t>Einschlagen und Ansetzen der Instrumente</a:t>
            </a:r>
          </a:p>
          <a:p>
            <a:pPr lvl="1"/>
            <a:r>
              <a:rPr lang="de-DE" dirty="0"/>
              <a:t>Ablauf B-Programm - </a:t>
            </a:r>
            <a:r>
              <a:rPr lang="de-DE" u="sng" dirty="0"/>
              <a:t>ohne Schwenkung</a:t>
            </a:r>
            <a:r>
              <a:rPr lang="de-DE" dirty="0"/>
              <a:t> (Antreten, Abmarsch, Halten u. Abmarschieren mit kl. Spiel, Abreißen, Halten, Abtreten) 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2703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Gleichzeitiger Übergang in die breite Formation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D36632-E85E-4282-8D0E-B4BD759F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55" y="2701305"/>
            <a:ext cx="5876544" cy="45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97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Gleichzeitiger Übergang in die breite Formation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E3A3AF-E220-4DA2-96F4-66774BA3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999" y="2777578"/>
            <a:ext cx="6280423" cy="40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Gleichzeitiger Übergang in die breite Formation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257D9E-3D6E-445B-A2C0-DA894693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087" y="2781366"/>
            <a:ext cx="5472608" cy="45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7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Gleichzeitiger Übergang in die breite Formation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AC2275-9260-4EBC-AC29-A6DFD832B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79" y="2581392"/>
            <a:ext cx="5916968" cy="4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74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775" y="1765201"/>
            <a:ext cx="9613901" cy="4986332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44</a:t>
            </a:fld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47" y="1106637"/>
            <a:ext cx="4754114" cy="605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832241" y="1433943"/>
            <a:ext cx="1511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de-DE" sz="1400" dirty="0"/>
              <a:t>=  alle folgenden Glieder </a:t>
            </a:r>
            <a:r>
              <a:rPr lang="de-DE" sz="1400" b="1" dirty="0">
                <a:solidFill>
                  <a:srgbClr val="FF0000"/>
                </a:solidFill>
              </a:rPr>
              <a:t>gleichzeitig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45</a:t>
            </a:fld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69" y="1141163"/>
            <a:ext cx="4754114" cy="595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46</a:t>
            </a:fld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1" y="1134585"/>
            <a:ext cx="5042148" cy="58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68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47</a:t>
            </a:fld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39" y="1158731"/>
            <a:ext cx="4898132" cy="59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224639" y="241327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folgenden Glieder führen die </a:t>
            </a:r>
            <a:r>
              <a:rPr lang="de-DE" dirty="0" err="1"/>
              <a:t>gr.</a:t>
            </a:r>
            <a:r>
              <a:rPr lang="de-DE" dirty="0"/>
              <a:t> Wende </a:t>
            </a:r>
            <a:r>
              <a:rPr lang="de-DE" b="1" dirty="0"/>
              <a:t>gleichzeitig</a:t>
            </a:r>
            <a:r>
              <a:rPr lang="de-DE" dirty="0"/>
              <a:t> aus.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9618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33" y="1321897"/>
            <a:ext cx="4754114" cy="57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59" y="1165927"/>
            <a:ext cx="5042148" cy="59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49</a:t>
            </a:fld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976167" y="1497807"/>
            <a:ext cx="1511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de-DE" sz="1400" dirty="0"/>
              <a:t>=  alle folgenden Glieder </a:t>
            </a:r>
            <a:r>
              <a:rPr lang="de-DE" sz="1400" b="1" dirty="0">
                <a:solidFill>
                  <a:srgbClr val="FF0000"/>
                </a:solidFill>
              </a:rPr>
              <a:t>gleichzeitig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</a:t>
            </a:fld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5305003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Bei allen Schwenkungen ist zu beachten: </a:t>
            </a:r>
            <a:endParaRPr lang="de-AT" sz="1600" dirty="0"/>
          </a:p>
          <a:p>
            <a:pPr lvl="1">
              <a:defRPr/>
            </a:pPr>
            <a:r>
              <a:rPr lang="de-AT" dirty="0"/>
              <a:t>dass die einzelnen Glieder bis zur Schwenkungslinie gerade marschieren.</a:t>
            </a:r>
          </a:p>
          <a:p>
            <a:pPr lvl="1">
              <a:defRPr/>
            </a:pPr>
            <a:r>
              <a:rPr lang="de-AT" dirty="0"/>
              <a:t>dass die Reihen nicht nach außen rücken.</a:t>
            </a:r>
          </a:p>
          <a:p>
            <a:pPr lvl="1">
              <a:defRPr/>
            </a:pPr>
            <a:r>
              <a:rPr lang="de-AT" dirty="0"/>
              <a:t>dass der Schwenkungspunkt nicht außer Acht gelassen wird.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31" y="1950236"/>
            <a:ext cx="3690673" cy="41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33" y="1249863"/>
            <a:ext cx="4754116" cy="59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50</a:t>
            </a:fld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904339" y="146395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= Glied für Glied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83" y="1279367"/>
            <a:ext cx="4610100" cy="581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47" y="1325957"/>
            <a:ext cx="5002020" cy="58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53</a:t>
            </a:fld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73" y="1092419"/>
            <a:ext cx="494343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39" y="1207394"/>
            <a:ext cx="5330180" cy="59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63" y="1202737"/>
            <a:ext cx="5238922" cy="59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15" y="1291097"/>
            <a:ext cx="5042148" cy="58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56</a:t>
            </a:fld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904339" y="15813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= Glied für Glied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32" y="1235313"/>
            <a:ext cx="5130230" cy="59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0066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15" y="1174707"/>
            <a:ext cx="5042148" cy="59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0066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Praktische Aspekte des Stabführens</a:t>
            </a:r>
          </a:p>
          <a:p>
            <a:pPr lvl="1"/>
            <a:endParaRPr lang="de-AT" dirty="0"/>
          </a:p>
          <a:p>
            <a:pPr lvl="1"/>
            <a:r>
              <a:rPr lang="de-DE" dirty="0"/>
              <a:t>Tagesgeschäft eines Stabführers</a:t>
            </a:r>
            <a:endParaRPr lang="de-AT" dirty="0"/>
          </a:p>
          <a:p>
            <a:pPr lvl="2"/>
            <a:r>
              <a:rPr lang="de-AT" dirty="0"/>
              <a:t>Marschproben - Showprobe („Auf D folgt E“)</a:t>
            </a:r>
          </a:p>
          <a:p>
            <a:pPr lvl="2"/>
            <a:r>
              <a:rPr lang="de-AT" dirty="0"/>
              <a:t>Ablauf eines Bezirksmusikfestes</a:t>
            </a:r>
          </a:p>
          <a:p>
            <a:pPr lvl="2"/>
            <a:r>
              <a:rPr lang="de-AT" dirty="0"/>
              <a:t>Gastgebende Kapelle </a:t>
            </a:r>
          </a:p>
          <a:p>
            <a:pPr lvl="2"/>
            <a:r>
              <a:rPr lang="de-AT" dirty="0"/>
              <a:t>Anmarsch und  Begrüßung als Gastkapelle bspw.: bei einem Bezirksmusikfest</a:t>
            </a:r>
          </a:p>
          <a:p>
            <a:pPr lvl="2"/>
            <a:r>
              <a:rPr lang="de-DE" dirty="0"/>
              <a:t>Hochzeiten, Begräbnisse, Prozessionen</a:t>
            </a:r>
            <a:endParaRPr lang="de-AT" dirty="0"/>
          </a:p>
          <a:p>
            <a:pPr lvl="2"/>
            <a:r>
              <a:rPr lang="de-DE" dirty="0"/>
              <a:t>Marschieren mit anderen Formationen (bspw. Feuerwehr, anderen Musikvereinen…)</a:t>
            </a:r>
            <a:endParaRPr lang="de-AT" dirty="0"/>
          </a:p>
          <a:p>
            <a:pPr lvl="1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4.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59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1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6</a:t>
            </a:fld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Außenreihe (Variante 1)</a:t>
            </a:r>
          </a:p>
          <a:p>
            <a:pPr lvl="1">
              <a:defRPr/>
            </a:pPr>
            <a:r>
              <a:rPr lang="de-AT" dirty="0"/>
              <a:t>Mit dem Zeichen des Stabführers beginnt die Schwenkung. Die folgenden Glieder beginnen die Schwenkung an der selben Stelle.</a:t>
            </a:r>
          </a:p>
          <a:p>
            <a:pPr lvl="1">
              <a:defRPr/>
            </a:pPr>
            <a:r>
              <a:rPr lang="de-AT" dirty="0"/>
              <a:t>Der schwenkende Flügel geht im Normalschritt. Alle anderen gehen mit entsprechend verkürztem Schritt und achten auf die Seitenrichtung.</a:t>
            </a:r>
          </a:p>
          <a:p>
            <a:pPr lvl="1">
              <a:defRPr/>
            </a:pPr>
            <a:r>
              <a:rPr lang="de-AT" dirty="0"/>
              <a:t>Zur Aufnahme des vollen Schrittes ist am Ende der Schwenkung ein akustisches Aviso der Großen Trommel empfehlenswert.</a:t>
            </a:r>
          </a:p>
          <a:p>
            <a:pPr lvl="1">
              <a:defRPr/>
            </a:pPr>
            <a:r>
              <a:rPr lang="de-AT" dirty="0"/>
              <a:t>Diese Variante eignet sich besonders bei Schwenkungen mit kleinem Innenradius.</a:t>
            </a:r>
          </a:p>
        </p:txBody>
      </p:sp>
    </p:spTree>
    <p:extLst>
      <p:ext uri="{BB962C8B-B14F-4D97-AF65-F5344CB8AC3E}">
        <p14:creationId xmlns:p14="http://schemas.microsoft.com/office/powerpoint/2010/main" val="38457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Praktische Aspekte des Stabführens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Ablauf Marschmusikbewertung</a:t>
            </a:r>
          </a:p>
          <a:p>
            <a:pPr lvl="2"/>
            <a:r>
              <a:rPr lang="de-AT" dirty="0"/>
              <a:t>Stufe „A“ bis „E“</a:t>
            </a:r>
          </a:p>
          <a:p>
            <a:pPr lvl="2"/>
            <a:r>
              <a:rPr lang="de-AT" dirty="0"/>
              <a:t>Marsch einschließlich Stufe „C“ auswendig (Steiermark)</a:t>
            </a:r>
          </a:p>
          <a:p>
            <a:pPr lvl="2"/>
            <a:r>
              <a:rPr lang="de-AT" dirty="0"/>
              <a:t>Bewertungsblätter</a:t>
            </a:r>
          </a:p>
          <a:p>
            <a:pPr lvl="2"/>
            <a:r>
              <a:rPr lang="de-AT" dirty="0" err="1"/>
              <a:t>Camba</a:t>
            </a:r>
            <a:r>
              <a:rPr lang="de-AT" dirty="0"/>
              <a:t> Programm</a:t>
            </a:r>
          </a:p>
          <a:p>
            <a:pPr lvl="2"/>
            <a:r>
              <a:rPr lang="de-AT" dirty="0"/>
              <a:t>Auswertung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4.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60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3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endParaRPr lang="de-AT" dirty="0"/>
          </a:p>
          <a:p>
            <a:pPr lvl="1"/>
            <a:r>
              <a:rPr lang="de-AT" dirty="0"/>
              <a:t>Handhabung des Tambourstabes, Kommandos</a:t>
            </a:r>
          </a:p>
          <a:p>
            <a:pPr lvl="1"/>
            <a:r>
              <a:rPr lang="de-AT" dirty="0"/>
              <a:t>Marschaufstellung, Instrumentengriffe</a:t>
            </a:r>
          </a:p>
          <a:p>
            <a:pPr lvl="1"/>
            <a:r>
              <a:rPr lang="de-AT" dirty="0"/>
              <a:t>Wechsel zwischen Fußmarsch, Defilierstreich und Einschlagen</a:t>
            </a:r>
          </a:p>
          <a:p>
            <a:pPr lvl="1"/>
            <a:r>
              <a:rPr lang="de-AT" dirty="0"/>
              <a:t>Straßenverkehrsordnung</a:t>
            </a:r>
          </a:p>
          <a:p>
            <a:pPr lvl="1"/>
            <a:r>
              <a:rPr lang="de-DE" dirty="0"/>
              <a:t>Wertungsprogramm in D (inklusive aller Varianten bei den Formationsänderungen)</a:t>
            </a:r>
          </a:p>
          <a:p>
            <a:pPr lvl="1"/>
            <a:r>
              <a:rPr lang="de-AT" dirty="0"/>
              <a:t>Praktische Probe „Stufe D“ und Dirigieren mit einer Übungskapelle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5.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61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38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7</a:t>
            </a:fld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1138887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Außenreihe (Variante 1)</a:t>
            </a: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91" y="4709497"/>
            <a:ext cx="3600400" cy="20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pieren 5"/>
          <p:cNvGrpSpPr>
            <a:grpSpLocks/>
          </p:cNvGrpSpPr>
          <p:nvPr/>
        </p:nvGrpSpPr>
        <p:grpSpPr bwMode="auto">
          <a:xfrm>
            <a:off x="4192191" y="3910499"/>
            <a:ext cx="3098653" cy="2895262"/>
            <a:chOff x="3367890" y="3332161"/>
            <a:chExt cx="2617724" cy="2905125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3414" y="3332161"/>
              <a:ext cx="2362200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7"/>
            <p:cNvSpPr txBox="1">
              <a:spLocks noChangeArrowheads="1"/>
            </p:cNvSpPr>
            <p:nvPr/>
          </p:nvSpPr>
          <p:spPr bwMode="auto">
            <a:xfrm>
              <a:off x="3367890" y="3867910"/>
              <a:ext cx="120411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1/2</a:t>
              </a:r>
            </a:p>
          </p:txBody>
        </p:sp>
      </p:grpSp>
      <p:grpSp>
        <p:nvGrpSpPr>
          <p:cNvPr id="15" name="Gruppieren 4"/>
          <p:cNvGrpSpPr>
            <a:grpSpLocks/>
          </p:cNvGrpSpPr>
          <p:nvPr/>
        </p:nvGrpSpPr>
        <p:grpSpPr bwMode="auto">
          <a:xfrm>
            <a:off x="7706819" y="2614354"/>
            <a:ext cx="2344237" cy="4263415"/>
            <a:chOff x="6900661" y="2119006"/>
            <a:chExt cx="1695450" cy="4147475"/>
          </a:xfrm>
        </p:grpSpPr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0661" y="2570781"/>
              <a:ext cx="1695450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8"/>
            <p:cNvSpPr txBox="1">
              <a:spLocks noChangeArrowheads="1"/>
            </p:cNvSpPr>
            <p:nvPr/>
          </p:nvSpPr>
          <p:spPr bwMode="auto">
            <a:xfrm>
              <a:off x="7247146" y="2119006"/>
              <a:ext cx="120411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1/3</a:t>
              </a:r>
            </a:p>
          </p:txBody>
        </p:sp>
      </p:grpSp>
      <p:sp>
        <p:nvSpPr>
          <p:cNvPr id="14" name="Ellipse 13"/>
          <p:cNvSpPr/>
          <p:nvPr/>
        </p:nvSpPr>
        <p:spPr>
          <a:xfrm>
            <a:off x="2391991" y="4444429"/>
            <a:ext cx="878688" cy="746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048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8</a:t>
            </a:fld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Mittelreihe (Variante 2)</a:t>
            </a:r>
          </a:p>
          <a:p>
            <a:pPr lvl="1">
              <a:defRPr/>
            </a:pPr>
            <a:r>
              <a:rPr lang="de-AT" dirty="0"/>
              <a:t>Bei dieser Variante stellt die Mittelreihe eine neutrale Linie dar, welche strikt die gleiche Schrittgröße einhält.</a:t>
            </a:r>
          </a:p>
          <a:p>
            <a:pPr lvl="1">
              <a:defRPr/>
            </a:pPr>
            <a:r>
              <a:rPr lang="de-AT" dirty="0"/>
              <a:t>Die restlichen Reihen erfahren eine Schrumpfung bzw. eine Streckung.</a:t>
            </a:r>
          </a:p>
          <a:p>
            <a:pPr lvl="1">
              <a:defRPr/>
            </a:pPr>
            <a:r>
              <a:rPr lang="de-AT" dirty="0"/>
              <a:t>Der Vorteil besteht darin, dass sich dadurch die Formation immer gleich schnell bewegt und kein akustisches Aviso für den Normalschritt notwendig ist.</a:t>
            </a:r>
          </a:p>
          <a:p>
            <a:pPr marL="457200" lvl="1" indent="0">
              <a:buNone/>
              <a:defRPr/>
            </a:pPr>
            <a:endParaRPr lang="de-AT" sz="2000" dirty="0"/>
          </a:p>
          <a:p>
            <a:pPr marL="457200" lvl="1" indent="0">
              <a:buNone/>
              <a:defRPr/>
            </a:pPr>
            <a:r>
              <a:rPr lang="de-AT" sz="2000" dirty="0"/>
              <a:t>Videobeispiele (Schwenkung Variante 2; Schwenkung  mit Winkelfehler; Schwenkung mit Hinausrückfehler; Schwenkung mit beiden Fehlern)</a:t>
            </a:r>
          </a:p>
        </p:txBody>
      </p:sp>
    </p:spTree>
    <p:extLst>
      <p:ext uri="{BB962C8B-B14F-4D97-AF65-F5344CB8AC3E}">
        <p14:creationId xmlns:p14="http://schemas.microsoft.com/office/powerpoint/2010/main" val="20144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9613901" cy="1291287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9</a:t>
            </a:fld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Mittelreihe (Variante 2)</a:t>
            </a:r>
          </a:p>
        </p:txBody>
      </p:sp>
      <p:grpSp>
        <p:nvGrpSpPr>
          <p:cNvPr id="8" name="Gruppieren 3"/>
          <p:cNvGrpSpPr>
            <a:grpSpLocks/>
          </p:cNvGrpSpPr>
          <p:nvPr/>
        </p:nvGrpSpPr>
        <p:grpSpPr bwMode="auto">
          <a:xfrm>
            <a:off x="281275" y="4378363"/>
            <a:ext cx="3637786" cy="2469769"/>
            <a:chOff x="2996697" y="1246066"/>
            <a:chExt cx="3657600" cy="2415076"/>
          </a:xfrm>
        </p:grpSpPr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6284" y="1246066"/>
              <a:ext cx="3558013" cy="2415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15"/>
            <p:cNvSpPr txBox="1">
              <a:spLocks noChangeArrowheads="1"/>
            </p:cNvSpPr>
            <p:nvPr/>
          </p:nvSpPr>
          <p:spPr bwMode="auto">
            <a:xfrm>
              <a:off x="2996697" y="1426830"/>
              <a:ext cx="139423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 dirty="0"/>
                <a:t>Variante 2/1</a:t>
              </a:r>
            </a:p>
          </p:txBody>
        </p:sp>
      </p:grpSp>
      <p:grpSp>
        <p:nvGrpSpPr>
          <p:cNvPr id="11" name="Gruppieren 4"/>
          <p:cNvGrpSpPr>
            <a:grpSpLocks/>
          </p:cNvGrpSpPr>
          <p:nvPr/>
        </p:nvGrpSpPr>
        <p:grpSpPr bwMode="auto">
          <a:xfrm>
            <a:off x="3616127" y="3919896"/>
            <a:ext cx="3962567" cy="2955744"/>
            <a:chOff x="3004237" y="3588715"/>
            <a:chExt cx="3440697" cy="2709505"/>
          </a:xfrm>
        </p:grpSpPr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5645" y="3588715"/>
              <a:ext cx="3139289" cy="270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16"/>
            <p:cNvSpPr txBox="1">
              <a:spLocks noChangeArrowheads="1"/>
            </p:cNvSpPr>
            <p:nvPr/>
          </p:nvSpPr>
          <p:spPr bwMode="auto">
            <a:xfrm>
              <a:off x="3004237" y="3908860"/>
              <a:ext cx="139423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2/2</a:t>
              </a:r>
            </a:p>
          </p:txBody>
        </p:sp>
      </p:grpSp>
      <p:grpSp>
        <p:nvGrpSpPr>
          <p:cNvPr id="14" name="Gruppieren 5"/>
          <p:cNvGrpSpPr>
            <a:grpSpLocks/>
          </p:cNvGrpSpPr>
          <p:nvPr/>
        </p:nvGrpSpPr>
        <p:grpSpPr bwMode="auto">
          <a:xfrm>
            <a:off x="7650702" y="2197249"/>
            <a:ext cx="2592288" cy="4558001"/>
            <a:chOff x="6757092" y="1770819"/>
            <a:chExt cx="2009775" cy="4342250"/>
          </a:xfrm>
        </p:grpSpPr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7092" y="2284019"/>
              <a:ext cx="2009775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feld 17"/>
            <p:cNvSpPr txBox="1">
              <a:spLocks noChangeArrowheads="1"/>
            </p:cNvSpPr>
            <p:nvPr/>
          </p:nvSpPr>
          <p:spPr bwMode="auto">
            <a:xfrm>
              <a:off x="7354528" y="1770819"/>
              <a:ext cx="139423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2/3</a:t>
              </a:r>
            </a:p>
          </p:txBody>
        </p:sp>
      </p:grpSp>
      <p:sp>
        <p:nvSpPr>
          <p:cNvPr id="6" name="Ellipse 5"/>
          <p:cNvSpPr/>
          <p:nvPr/>
        </p:nvSpPr>
        <p:spPr>
          <a:xfrm>
            <a:off x="1743918" y="4122961"/>
            <a:ext cx="1017841" cy="880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766471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Benutzerdefiniert</PresentationFormat>
  <Paragraphs>354</Paragraphs>
  <Slides>61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61</vt:i4>
      </vt:variant>
    </vt:vector>
  </HeadingPairs>
  <TitlesOfParts>
    <vt:vector size="68" baseType="lpstr">
      <vt:lpstr>Arial</vt:lpstr>
      <vt:lpstr>Calibri</vt:lpstr>
      <vt:lpstr>Times New Roman</vt:lpstr>
      <vt:lpstr>Tinos</vt:lpstr>
      <vt:lpstr>Wingdings</vt:lpstr>
      <vt:lpstr>Larissa</vt:lpstr>
      <vt:lpstr>1_Larissa</vt:lpstr>
      <vt:lpstr>PowerPoint-Präsentation</vt:lpstr>
      <vt:lpstr>Stabführerausbildung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Riegler, Erich</dc:creator>
  <cp:lastModifiedBy>Blutmager Andreas</cp:lastModifiedBy>
  <cp:revision>310</cp:revision>
  <cp:lastPrinted>2014-03-27T11:12:12Z</cp:lastPrinted>
  <dcterms:created xsi:type="dcterms:W3CDTF">1601-01-01T00:00:00Z</dcterms:created>
  <dcterms:modified xsi:type="dcterms:W3CDTF">2025-02-28T08:54:29Z</dcterms:modified>
</cp:coreProperties>
</file>