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63"/>
  </p:notesMasterIdLst>
  <p:handoutMasterIdLst>
    <p:handoutMasterId r:id="rId64"/>
  </p:handoutMasterIdLst>
  <p:sldIdLst>
    <p:sldId id="322" r:id="rId2"/>
    <p:sldId id="484" r:id="rId3"/>
    <p:sldId id="258" r:id="rId4"/>
    <p:sldId id="259" r:id="rId5"/>
    <p:sldId id="316" r:id="rId6"/>
    <p:sldId id="324" r:id="rId7"/>
    <p:sldId id="325" r:id="rId8"/>
    <p:sldId id="326" r:id="rId9"/>
    <p:sldId id="327" r:id="rId10"/>
    <p:sldId id="314" r:id="rId11"/>
    <p:sldId id="328" r:id="rId12"/>
    <p:sldId id="351" r:id="rId13"/>
    <p:sldId id="330" r:id="rId14"/>
    <p:sldId id="329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9" r:id="rId23"/>
    <p:sldId id="338" r:id="rId24"/>
    <p:sldId id="340" r:id="rId25"/>
    <p:sldId id="341" r:id="rId26"/>
    <p:sldId id="343" r:id="rId27"/>
    <p:sldId id="342" r:id="rId28"/>
    <p:sldId id="344" r:id="rId29"/>
    <p:sldId id="346" r:id="rId30"/>
    <p:sldId id="345" r:id="rId31"/>
    <p:sldId id="347" r:id="rId32"/>
    <p:sldId id="348" r:id="rId33"/>
    <p:sldId id="349" r:id="rId34"/>
    <p:sldId id="350" r:id="rId35"/>
    <p:sldId id="352" r:id="rId36"/>
    <p:sldId id="353" r:id="rId37"/>
    <p:sldId id="354" r:id="rId38"/>
    <p:sldId id="355" r:id="rId39"/>
    <p:sldId id="356" r:id="rId40"/>
    <p:sldId id="357" r:id="rId41"/>
    <p:sldId id="358" r:id="rId42"/>
    <p:sldId id="359" r:id="rId43"/>
    <p:sldId id="360" r:id="rId44"/>
    <p:sldId id="300" r:id="rId45"/>
    <p:sldId id="299" r:id="rId46"/>
    <p:sldId id="319" r:id="rId47"/>
    <p:sldId id="320" r:id="rId48"/>
    <p:sldId id="297" r:id="rId49"/>
    <p:sldId id="298" r:id="rId50"/>
    <p:sldId id="307" r:id="rId51"/>
    <p:sldId id="306" r:id="rId52"/>
    <p:sldId id="305" r:id="rId53"/>
    <p:sldId id="304" r:id="rId54"/>
    <p:sldId id="303" r:id="rId55"/>
    <p:sldId id="302" r:id="rId56"/>
    <p:sldId id="265" r:id="rId57"/>
    <p:sldId id="312" r:id="rId58"/>
    <p:sldId id="311" r:id="rId59"/>
    <p:sldId id="481" r:id="rId60"/>
    <p:sldId id="483" r:id="rId61"/>
    <p:sldId id="478" r:id="rId62"/>
  </p:sldIdLst>
  <p:sldSz cx="10688638" cy="756285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6600"/>
    <a:srgbClr val="774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842509-100F-4CE2-949A-63B84C867279}" v="3" dt="2025-02-28T08:54:10.5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140" y="102"/>
      </p:cViewPr>
      <p:guideLst>
        <p:guide orient="horz" pos="2382"/>
        <p:guide pos="336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-89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ustomXml" Target="../customXml/item2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73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utmager Andreas" userId="ad92b214-3cdd-4898-99fa-b0536ec1ce97" providerId="ADAL" clId="{21842509-100F-4CE2-949A-63B84C867279}"/>
    <pc:docChg chg="custSel delSld modSld sldOrd delMainMaster">
      <pc:chgData name="Blutmager Andreas" userId="ad92b214-3cdd-4898-99fa-b0536ec1ce97" providerId="ADAL" clId="{21842509-100F-4CE2-949A-63B84C867279}" dt="2025-02-28T08:54:29.078" v="213" actId="47"/>
      <pc:docMkLst>
        <pc:docMk/>
      </pc:docMkLst>
      <pc:sldChg chg="modSp mod">
        <pc:chgData name="Blutmager Andreas" userId="ad92b214-3cdd-4898-99fa-b0536ec1ce97" providerId="ADAL" clId="{21842509-100F-4CE2-949A-63B84C867279}" dt="2025-02-28T08:50:33.436" v="167" actId="790"/>
        <pc:sldMkLst>
          <pc:docMk/>
          <pc:sldMk cId="0" sldId="257"/>
        </pc:sldMkLst>
        <pc:spChg chg="mod">
          <ac:chgData name="Blutmager Andreas" userId="ad92b214-3cdd-4898-99fa-b0536ec1ce97" providerId="ADAL" clId="{21842509-100F-4CE2-949A-63B84C867279}" dt="2025-02-28T08:50:33.436" v="167" actId="790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Blutmager Andreas" userId="ad92b214-3cdd-4898-99fa-b0536ec1ce97" providerId="ADAL" clId="{21842509-100F-4CE2-949A-63B84C867279}" dt="2025-02-24T06:04:29.935" v="157" actId="20577"/>
        <pc:sldMkLst>
          <pc:docMk/>
          <pc:sldMk cId="1188100671" sldId="258"/>
        </pc:sldMkLst>
        <pc:spChg chg="mod">
          <ac:chgData name="Blutmager Andreas" userId="ad92b214-3cdd-4898-99fa-b0536ec1ce97" providerId="ADAL" clId="{21842509-100F-4CE2-949A-63B84C867279}" dt="2025-02-24T06:04:29.935" v="157" actId="20577"/>
          <ac:spMkLst>
            <pc:docMk/>
            <pc:sldMk cId="1188100671" sldId="258"/>
            <ac:spMk id="3" creationId="{00000000-0000-0000-0000-000000000000}"/>
          </ac:spMkLst>
        </pc:spChg>
      </pc:sldChg>
      <pc:sldChg chg="modSp del mod">
        <pc:chgData name="Blutmager Andreas" userId="ad92b214-3cdd-4898-99fa-b0536ec1ce97" providerId="ADAL" clId="{21842509-100F-4CE2-949A-63B84C867279}" dt="2025-02-28T08:54:29.078" v="213" actId="47"/>
        <pc:sldMkLst>
          <pc:docMk/>
          <pc:sldMk cId="3830081033" sldId="260"/>
        </pc:sldMkLst>
        <pc:spChg chg="mod">
          <ac:chgData name="Blutmager Andreas" userId="ad92b214-3cdd-4898-99fa-b0536ec1ce97" providerId="ADAL" clId="{21842509-100F-4CE2-949A-63B84C867279}" dt="2025-02-24T06:06:07.672" v="159" actId="20577"/>
          <ac:spMkLst>
            <pc:docMk/>
            <pc:sldMk cId="3830081033" sldId="260"/>
            <ac:spMk id="3" creationId="{00000000-0000-0000-0000-000000000000}"/>
          </ac:spMkLst>
        </pc:spChg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406011697" sldId="438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3922438947" sldId="439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122631080" sldId="440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1880444402" sldId="441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2743174644" sldId="442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4159206080" sldId="443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3304259291" sldId="444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2774106057" sldId="445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479731949" sldId="446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336560131" sldId="447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3799701865" sldId="448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3989838980" sldId="449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875497609" sldId="450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2514284147" sldId="451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3768402751" sldId="453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1462456820" sldId="454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729673201" sldId="455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409206592" sldId="456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3300592867" sldId="457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2847976761" sldId="459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214903038" sldId="460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2806396780" sldId="462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445620064" sldId="464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2548744328" sldId="465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612520855" sldId="466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781842278" sldId="468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2813091588" sldId="469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3267889231" sldId="470"/>
        </pc:sldMkLst>
      </pc:sldChg>
      <pc:sldChg chg="del">
        <pc:chgData name="Blutmager Andreas" userId="ad92b214-3cdd-4898-99fa-b0536ec1ce97" providerId="ADAL" clId="{21842509-100F-4CE2-949A-63B84C867279}" dt="2025-02-24T05:58:44.441" v="1" actId="47"/>
        <pc:sldMkLst>
          <pc:docMk/>
          <pc:sldMk cId="2025808242" sldId="471"/>
        </pc:sldMkLst>
      </pc:sldChg>
      <pc:sldChg chg="modSp del mod">
        <pc:chgData name="Blutmager Andreas" userId="ad92b214-3cdd-4898-99fa-b0536ec1ce97" providerId="ADAL" clId="{21842509-100F-4CE2-949A-63B84C867279}" dt="2025-02-24T06:04:36.106" v="158" actId="47"/>
        <pc:sldMkLst>
          <pc:docMk/>
          <pc:sldMk cId="2676615072" sldId="472"/>
        </pc:sldMkLst>
        <pc:spChg chg="mod">
          <ac:chgData name="Blutmager Andreas" userId="ad92b214-3cdd-4898-99fa-b0536ec1ce97" providerId="ADAL" clId="{21842509-100F-4CE2-949A-63B84C867279}" dt="2025-02-24T06:00:02.845" v="17" actId="21"/>
          <ac:spMkLst>
            <pc:docMk/>
            <pc:sldMk cId="2676615072" sldId="472"/>
            <ac:spMk id="3" creationId="{00000000-0000-0000-0000-000000000000}"/>
          </ac:spMkLst>
        </pc:spChg>
      </pc:sldChg>
      <pc:sldChg chg="del">
        <pc:chgData name="Blutmager Andreas" userId="ad92b214-3cdd-4898-99fa-b0536ec1ce97" providerId="ADAL" clId="{21842509-100F-4CE2-949A-63B84C867279}" dt="2025-02-24T05:58:49.657" v="2" actId="2696"/>
        <pc:sldMkLst>
          <pc:docMk/>
          <pc:sldMk cId="3148825474" sldId="472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106041602" sldId="473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3486566542" sldId="475"/>
        </pc:sldMkLst>
      </pc:sldChg>
      <pc:sldChg chg="del">
        <pc:chgData name="Blutmager Andreas" userId="ad92b214-3cdd-4898-99fa-b0536ec1ce97" providerId="ADAL" clId="{21842509-100F-4CE2-949A-63B84C867279}" dt="2025-02-24T06:06:55.517" v="160" actId="47"/>
        <pc:sldMkLst>
          <pc:docMk/>
          <pc:sldMk cId="3409682716" sldId="477"/>
        </pc:sldMkLst>
      </pc:sldChg>
      <pc:sldChg chg="addSp delSp modSp mod ord">
        <pc:chgData name="Blutmager Andreas" userId="ad92b214-3cdd-4898-99fa-b0536ec1ce97" providerId="ADAL" clId="{21842509-100F-4CE2-949A-63B84C867279}" dt="2025-02-28T08:54:24.398" v="212" actId="313"/>
        <pc:sldMkLst>
          <pc:docMk/>
          <pc:sldMk cId="4142383210" sldId="478"/>
        </pc:sldMkLst>
        <pc:spChg chg="mod">
          <ac:chgData name="Blutmager Andreas" userId="ad92b214-3cdd-4898-99fa-b0536ec1ce97" providerId="ADAL" clId="{21842509-100F-4CE2-949A-63B84C867279}" dt="2025-02-28T08:54:24.398" v="212" actId="313"/>
          <ac:spMkLst>
            <pc:docMk/>
            <pc:sldMk cId="4142383210" sldId="478"/>
            <ac:spMk id="3" creationId="{00000000-0000-0000-0000-000000000000}"/>
          </ac:spMkLst>
        </pc:spChg>
        <pc:spChg chg="add del mod">
          <ac:chgData name="Blutmager Andreas" userId="ad92b214-3cdd-4898-99fa-b0536ec1ce97" providerId="ADAL" clId="{21842509-100F-4CE2-949A-63B84C867279}" dt="2025-02-28T08:53:44.275" v="189" actId="478"/>
          <ac:spMkLst>
            <pc:docMk/>
            <pc:sldMk cId="4142383210" sldId="478"/>
            <ac:spMk id="7" creationId="{6B3449ED-AC0A-434A-A644-66F13A7873F8}"/>
          </ac:spMkLst>
        </pc:spChg>
      </pc:sldChg>
      <pc:sldChg chg="del">
        <pc:chgData name="Blutmager Andreas" userId="ad92b214-3cdd-4898-99fa-b0536ec1ce97" providerId="ADAL" clId="{21842509-100F-4CE2-949A-63B84C867279}" dt="2025-02-24T05:58:43.347" v="0" actId="47"/>
        <pc:sldMkLst>
          <pc:docMk/>
          <pc:sldMk cId="3033744203" sldId="480"/>
        </pc:sldMkLst>
      </pc:sldChg>
      <pc:sldChg chg="del">
        <pc:chgData name="Blutmager Andreas" userId="ad92b214-3cdd-4898-99fa-b0536ec1ce97" providerId="ADAL" clId="{21842509-100F-4CE2-949A-63B84C867279}" dt="2025-02-24T05:59:01.747" v="3" actId="47"/>
        <pc:sldMkLst>
          <pc:docMk/>
          <pc:sldMk cId="3721139935" sldId="484"/>
        </pc:sldMkLst>
      </pc:sldChg>
      <pc:sldChg chg="del">
        <pc:chgData name="Blutmager Andreas" userId="ad92b214-3cdd-4898-99fa-b0536ec1ce97" providerId="ADAL" clId="{21842509-100F-4CE2-949A-63B84C867279}" dt="2025-02-24T05:59:04.630" v="4" actId="47"/>
        <pc:sldMkLst>
          <pc:docMk/>
          <pc:sldMk cId="0" sldId="485"/>
        </pc:sldMkLst>
      </pc:sldChg>
      <pc:sldChg chg="modSp del mod">
        <pc:chgData name="Blutmager Andreas" userId="ad92b214-3cdd-4898-99fa-b0536ec1ce97" providerId="ADAL" clId="{21842509-100F-4CE2-949A-63B84C867279}" dt="2025-02-24T06:04:36.106" v="158" actId="47"/>
        <pc:sldMkLst>
          <pc:docMk/>
          <pc:sldMk cId="1139453952" sldId="486"/>
        </pc:sldMkLst>
        <pc:spChg chg="mod">
          <ac:chgData name="Blutmager Andreas" userId="ad92b214-3cdd-4898-99fa-b0536ec1ce97" providerId="ADAL" clId="{21842509-100F-4CE2-949A-63B84C867279}" dt="2025-02-24T05:59:30.312" v="6" actId="21"/>
          <ac:spMkLst>
            <pc:docMk/>
            <pc:sldMk cId="1139453952" sldId="486"/>
            <ac:spMk id="3" creationId="{00000000-0000-0000-0000-000000000000}"/>
          </ac:spMkLst>
        </pc:spChg>
      </pc:sldChg>
      <pc:sldChg chg="del">
        <pc:chgData name="Blutmager Andreas" userId="ad92b214-3cdd-4898-99fa-b0536ec1ce97" providerId="ADAL" clId="{21842509-100F-4CE2-949A-63B84C867279}" dt="2025-02-24T05:59:18.575" v="5" actId="2696"/>
        <pc:sldMkLst>
          <pc:docMk/>
          <pc:sldMk cId="3920157017" sldId="486"/>
        </pc:sldMkLst>
      </pc:sldChg>
      <pc:sldMasterChg chg="delSldLayout">
        <pc:chgData name="Blutmager Andreas" userId="ad92b214-3cdd-4898-99fa-b0536ec1ce97" providerId="ADAL" clId="{21842509-100F-4CE2-949A-63B84C867279}" dt="2025-02-24T06:06:55.517" v="160" actId="47"/>
        <pc:sldMasterMkLst>
          <pc:docMk/>
          <pc:sldMasterMk cId="1870497260" sldId="2147483663"/>
        </pc:sldMasterMkLst>
        <pc:sldLayoutChg chg="del">
          <pc:chgData name="Blutmager Andreas" userId="ad92b214-3cdd-4898-99fa-b0536ec1ce97" providerId="ADAL" clId="{21842509-100F-4CE2-949A-63B84C867279}" dt="2025-02-24T05:58:49.657" v="2" actId="2696"/>
          <pc:sldLayoutMkLst>
            <pc:docMk/>
            <pc:sldMasterMk cId="1870497260" sldId="2147483663"/>
            <pc:sldLayoutMk cId="1409866314" sldId="2147483678"/>
          </pc:sldLayoutMkLst>
        </pc:sldLayoutChg>
        <pc:sldLayoutChg chg="del">
          <pc:chgData name="Blutmager Andreas" userId="ad92b214-3cdd-4898-99fa-b0536ec1ce97" providerId="ADAL" clId="{21842509-100F-4CE2-949A-63B84C867279}" dt="2025-02-24T06:06:55.517" v="160" actId="47"/>
          <pc:sldLayoutMkLst>
            <pc:docMk/>
            <pc:sldMasterMk cId="1870497260" sldId="2147483663"/>
            <pc:sldLayoutMk cId="4162885112" sldId="2147483679"/>
          </pc:sldLayoutMkLst>
        </pc:sldLayoutChg>
      </pc:sldMasterChg>
      <pc:sldMasterChg chg="del delSldLayout">
        <pc:chgData name="Blutmager Andreas" userId="ad92b214-3cdd-4898-99fa-b0536ec1ce97" providerId="ADAL" clId="{21842509-100F-4CE2-949A-63B84C867279}" dt="2025-02-28T08:54:29.078" v="213" actId="47"/>
        <pc:sldMasterMkLst>
          <pc:docMk/>
          <pc:sldMasterMk cId="3039620739" sldId="2147483682"/>
        </pc:sldMasterMkLst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4172519972" sldId="2147483683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752534060" sldId="2147483684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3777502117" sldId="2147483685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535898285" sldId="2147483686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1346896690" sldId="2147483687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1800851859" sldId="2147483688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1026763365" sldId="2147483689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1348539612" sldId="2147483690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2399998481" sldId="2147483691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264430688" sldId="2147483692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708859252" sldId="2147483693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3908393315" sldId="2147483694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1540979926" sldId="2147483695"/>
          </pc:sldLayoutMkLst>
        </pc:sldLayoutChg>
        <pc:sldLayoutChg chg="del">
          <pc:chgData name="Blutmager Andreas" userId="ad92b214-3cdd-4898-99fa-b0536ec1ce97" providerId="ADAL" clId="{21842509-100F-4CE2-949A-63B84C867279}" dt="2025-02-28T08:54:29.078" v="213" actId="47"/>
          <pc:sldLayoutMkLst>
            <pc:docMk/>
            <pc:sldMasterMk cId="3039620739" sldId="2147483682"/>
            <pc:sldLayoutMk cId="2321239430" sldId="2147483696"/>
          </pc:sldLayoutMkLst>
        </pc:sldLayoutChg>
      </pc:sldMasterChg>
      <pc:sldMasterChg chg="del delSldLayout">
        <pc:chgData name="Blutmager Andreas" userId="ad92b214-3cdd-4898-99fa-b0536ec1ce97" providerId="ADAL" clId="{21842509-100F-4CE2-949A-63B84C867279}" dt="2025-02-24T06:04:36.106" v="158" actId="47"/>
        <pc:sldMasterMkLst>
          <pc:docMk/>
          <pc:sldMasterMk cId="3348428872" sldId="2147483697"/>
        </pc:sldMasterMkLst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2138635385" sldId="2147483698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4215823704" sldId="2147483699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122203748" sldId="2147483700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3905309887" sldId="2147483701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1895901186" sldId="2147483702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3534083541" sldId="2147483703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3548360079" sldId="2147483704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2025662452" sldId="2147483705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450814323" sldId="2147483706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3816127412" sldId="2147483707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2380590785" sldId="2147483708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3287607988" sldId="2147483709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1141869267" sldId="2147483710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2864409885" sldId="2147483711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2151962705" sldId="2147483712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2490946218" sldId="2147483713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1591012738" sldId="2147483714"/>
          </pc:sldLayoutMkLst>
        </pc:sldLayoutChg>
        <pc:sldLayoutChg chg="del">
          <pc:chgData name="Blutmager Andreas" userId="ad92b214-3cdd-4898-99fa-b0536ec1ce97" providerId="ADAL" clId="{21842509-100F-4CE2-949A-63B84C867279}" dt="2025-02-24T06:04:36.106" v="158" actId="47"/>
          <pc:sldLayoutMkLst>
            <pc:docMk/>
            <pc:sldMasterMk cId="3348428872" sldId="2147483697"/>
            <pc:sldLayoutMk cId="3265408766" sldId="214748371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76571" cy="5111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AT" sz="12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  <p:sp>
        <p:nvSpPr>
          <p:cNvPr id="3" name="Datumsplatzhalter 2"/>
          <p:cNvSpPr txBox="1">
            <a:spLocks noGrp="1"/>
          </p:cNvSpPr>
          <p:nvPr>
            <p:ph type="dt" sz="quarter" idx="1"/>
          </p:nvPr>
        </p:nvSpPr>
        <p:spPr>
          <a:xfrm>
            <a:off x="4021138" y="0"/>
            <a:ext cx="3076571" cy="5111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E25EB64-35C6-4262-AB74-8D0C52AFA01A}" type="datetime1">
              <a:rPr lang="de-AT" sz="12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  <a:ea typeface=""/>
                <a:cs typeface="Arial Unicode MS"/>
              </a:rPr>
              <a:pPr marL="0" marR="0" lvl="0" indent="0" algn="r" defTabSz="449263" rtl="0" fontAlgn="auto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21.03.2025</a:t>
            </a:fld>
            <a:endParaRPr lang="de-AT" sz="12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  <p:sp>
        <p:nvSpPr>
          <p:cNvPr id="4" name="Fußzeilenplatzhalter 3"/>
          <p:cNvSpPr txBox="1">
            <a:spLocks noGrp="1"/>
          </p:cNvSpPr>
          <p:nvPr>
            <p:ph type="ftr" sz="quarter" idx="2"/>
          </p:nvPr>
        </p:nvSpPr>
        <p:spPr>
          <a:xfrm>
            <a:off x="0" y="9721845"/>
            <a:ext cx="3076571" cy="5111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AT" sz="12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3"/>
          </p:nvPr>
        </p:nvSpPr>
        <p:spPr>
          <a:xfrm>
            <a:off x="4021138" y="9721845"/>
            <a:ext cx="3076571" cy="5111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B6D9F25-830F-4DA1-9AF2-CB1D94FE04E8}" type="slidenum">
              <a:t>‹Nr.›</a:t>
            </a:fld>
            <a:endParaRPr lang="de-AT" sz="12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687477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/>
          <p:cNvSpPr/>
          <p:nvPr/>
        </p:nvSpPr>
        <p:spPr>
          <a:xfrm>
            <a:off x="0" y="0"/>
            <a:ext cx="7099301" cy="10234614"/>
          </a:xfrm>
          <a:custGeom>
            <a:avLst>
              <a:gd name="f0" fmla="val 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86840" tIns="43415" rIns="86840" bIns="43415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AT" sz="18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  <p:sp>
        <p:nvSpPr>
          <p:cNvPr id="3" name="AutoShape 2"/>
          <p:cNvSpPr/>
          <p:nvPr/>
        </p:nvSpPr>
        <p:spPr>
          <a:xfrm>
            <a:off x="0" y="0"/>
            <a:ext cx="7099301" cy="10234614"/>
          </a:xfrm>
          <a:custGeom>
            <a:avLst>
              <a:gd name="f0" fmla="val 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86840" tIns="43415" rIns="86840" bIns="43415" anchor="ctr" anchorCtr="0" compatLnSpc="1"/>
          <a:lstStyle/>
          <a:p>
            <a: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AT" sz="1800" b="0" i="0" u="none" strike="noStrike" kern="1200" cap="none" spc="0" baseline="0" dirty="0">
              <a:solidFill>
                <a:srgbClr val="FFFFFF"/>
              </a:solidFill>
              <a:uFillTx/>
              <a:latin typeface="Arial"/>
              <a:ea typeface=""/>
              <a:cs typeface="Arial Unicode MS"/>
            </a:endParaRPr>
          </a:p>
        </p:txBody>
      </p:sp>
      <p:sp>
        <p:nvSpPr>
          <p:cNvPr id="4" name="Rectangle 3"/>
          <p:cNvSpPr>
            <a:spLocks noGrp="1" noRot="1" noChangeAspect="1"/>
          </p:cNvSpPr>
          <p:nvPr>
            <p:ph type="sldImg" idx="2"/>
          </p:nvPr>
        </p:nvSpPr>
        <p:spPr>
          <a:xfrm>
            <a:off x="839784" y="777870"/>
            <a:ext cx="5414957" cy="3832222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5" name="Rectangle 4"/>
          <p:cNvSpPr txBox="1">
            <a:spLocks noGrp="1"/>
          </p:cNvSpPr>
          <p:nvPr>
            <p:ph type="body" sz="quarter" idx="3"/>
          </p:nvPr>
        </p:nvSpPr>
        <p:spPr>
          <a:xfrm>
            <a:off x="709629" y="4861252"/>
            <a:ext cx="5675561" cy="46013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de-DE"/>
          </a:p>
        </p:txBody>
      </p:sp>
      <p:sp>
        <p:nvSpPr>
          <p:cNvPr id="6" name="Rectangle 5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lang="de-AT" sz="1300" b="0" i="0" u="none" strike="noStrike" kern="1200" cap="none" spc="0" baseline="0">
                <a:solidFill>
                  <a:srgbClr val="000000"/>
                </a:solidFill>
                <a:uFillTx/>
                <a:latin typeface="Tinos" pitchFamily="16"/>
                <a:ea typeface=""/>
                <a:cs typeface="Arial Unicode MS"/>
              </a:defRPr>
            </a:lvl1pPr>
          </a:lstStyle>
          <a:p>
            <a:pPr lvl="0"/>
            <a:endParaRPr lang="de-AT" dirty="0"/>
          </a:p>
        </p:txBody>
      </p:sp>
      <p:sp>
        <p:nvSpPr>
          <p:cNvPr id="7" name="Rectangle 6"/>
          <p:cNvSpPr txBox="1">
            <a:spLocks noGrp="1"/>
          </p:cNvSpPr>
          <p:nvPr>
            <p:ph type="dt" idx="1"/>
          </p:nvPr>
        </p:nvSpPr>
        <p:spPr>
          <a:xfrm>
            <a:off x="4017773" y="0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lang="de-AT" sz="1300" b="0" i="0" u="none" strike="noStrike" kern="1200" cap="none" spc="0" baseline="0">
                <a:solidFill>
                  <a:srgbClr val="000000"/>
                </a:solidFill>
                <a:uFillTx/>
                <a:latin typeface="Tinos" pitchFamily="16"/>
                <a:ea typeface=""/>
                <a:cs typeface="Arial Unicode MS"/>
              </a:defRPr>
            </a:lvl1pPr>
          </a:lstStyle>
          <a:p>
            <a:pPr lvl="0"/>
            <a:endParaRPr lang="de-AT" dirty="0"/>
          </a:p>
        </p:txBody>
      </p:sp>
      <p:sp>
        <p:nvSpPr>
          <p:cNvPr id="8" name="Rectangle 7"/>
          <p:cNvSpPr txBox="1">
            <a:spLocks noGrp="1"/>
          </p:cNvSpPr>
          <p:nvPr>
            <p:ph type="ftr" sz="quarter" idx="4"/>
          </p:nvPr>
        </p:nvSpPr>
        <p:spPr>
          <a:xfrm>
            <a:off x="0" y="9722504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lang="de-AT" sz="1300" b="0" i="0" u="none" strike="noStrike" kern="1200" cap="none" spc="0" baseline="0">
                <a:solidFill>
                  <a:srgbClr val="000000"/>
                </a:solidFill>
                <a:uFillTx/>
                <a:latin typeface="Tinos" pitchFamily="16"/>
                <a:ea typeface=""/>
                <a:cs typeface="Arial Unicode MS"/>
              </a:defRPr>
            </a:lvl1pPr>
          </a:lstStyle>
          <a:p>
            <a:pPr lvl="0"/>
            <a:endParaRPr lang="de-AT" dirty="0"/>
          </a:p>
        </p:txBody>
      </p:sp>
      <p:sp>
        <p:nvSpPr>
          <p:cNvPr id="9" name="Rectangle 8"/>
          <p:cNvSpPr txBox="1">
            <a:spLocks noGrp="1"/>
          </p:cNvSpPr>
          <p:nvPr>
            <p:ph type="sldNum" sz="quarter" idx="5"/>
          </p:nvPr>
        </p:nvSpPr>
        <p:spPr>
          <a:xfrm>
            <a:off x="4017773" y="9722504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lang="de-AT" sz="1300" b="0" i="0" u="none" strike="noStrike" kern="1200" cap="none" spc="0" baseline="0">
                <a:solidFill>
                  <a:srgbClr val="000000"/>
                </a:solidFill>
                <a:uFillTx/>
                <a:latin typeface="Tinos" pitchFamily="16"/>
                <a:ea typeface=""/>
                <a:cs typeface="Arial Unicode MS"/>
              </a:defRPr>
            </a:lvl1pPr>
          </a:lstStyle>
          <a:p>
            <a:pPr lvl="0"/>
            <a:fld id="{6B14F7C9-37CB-431B-BC79-D4B7642C648A}" type="slidenum"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5104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449263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Times New Roman" pitchFamily="16"/>
        <a:ea typeface=""/>
        <a:cs typeface="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 txBox="1"/>
          <p:nvPr/>
        </p:nvSpPr>
        <p:spPr>
          <a:xfrm>
            <a:off x="4017773" y="9722504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1050A6-16E0-49E0-A26E-5B6229D59D33}" type="slidenum">
              <a:t>1</a:t>
            </a:fld>
            <a:endParaRPr lang="de-AT" sz="1300" b="0" i="0" u="none" strike="noStrike" kern="1200" cap="none" spc="0" baseline="0" dirty="0">
              <a:solidFill>
                <a:srgbClr val="000000"/>
              </a:solidFill>
              <a:uFillTx/>
              <a:latin typeface="Tinos" pitchFamily="16"/>
              <a:ea typeface=""/>
              <a:cs typeface="Arial Unicode MS"/>
            </a:endParaRPr>
          </a:p>
        </p:txBody>
      </p:sp>
      <p:sp>
        <p:nvSpPr>
          <p:cNvPr id="3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838200" y="777875"/>
            <a:ext cx="5421313" cy="3836988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709629" y="4861252"/>
            <a:ext cx="5677052" cy="4602915"/>
          </a:xfrm>
        </p:spPr>
        <p:txBody>
          <a:bodyPr wrap="none" anchor="ctr"/>
          <a:lstStyle/>
          <a:p>
            <a:endParaRPr lang="de-A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 txBox="1"/>
          <p:nvPr/>
        </p:nvSpPr>
        <p:spPr>
          <a:xfrm>
            <a:off x="4017773" y="9722504"/>
            <a:ext cx="3077056" cy="5075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449263" rtl="0" fontAlgn="auto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25159" algn="l"/>
                <a:tab pos="851818" algn="l"/>
                <a:tab pos="1278486" algn="l"/>
                <a:tab pos="1705154" algn="l"/>
                <a:tab pos="2131813" algn="l"/>
                <a:tab pos="2558482" algn="l"/>
                <a:tab pos="2985141" algn="l"/>
                <a:tab pos="3411809" algn="l"/>
                <a:tab pos="3838477" algn="l"/>
                <a:tab pos="4265136" algn="l"/>
                <a:tab pos="4691804" algn="l"/>
                <a:tab pos="5118463" algn="l"/>
                <a:tab pos="5545131" algn="l"/>
                <a:tab pos="5971800" algn="l"/>
                <a:tab pos="6398459" algn="l"/>
                <a:tab pos="6825127" algn="l"/>
                <a:tab pos="7251786" algn="l"/>
                <a:tab pos="7678454" algn="l"/>
                <a:tab pos="8105122" algn="l"/>
                <a:tab pos="853178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FEBC55B-7441-493E-95B2-EFD0B4878FCA}" type="slidenum">
              <a:t>2</a:t>
            </a:fld>
            <a:endParaRPr lang="de-AT" sz="1300" b="0" i="0" u="none" strike="noStrike" kern="1200" cap="none" spc="0" baseline="0" dirty="0">
              <a:solidFill>
                <a:srgbClr val="000000"/>
              </a:solidFill>
              <a:uFillTx/>
              <a:latin typeface="Tinos" pitchFamily="16"/>
              <a:ea typeface=""/>
              <a:cs typeface="Arial Unicode MS"/>
            </a:endParaRPr>
          </a:p>
        </p:txBody>
      </p:sp>
      <p:sp>
        <p:nvSpPr>
          <p:cNvPr id="3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838200" y="777875"/>
            <a:ext cx="5421313" cy="3836988"/>
          </a:xfrm>
          <a:solidFill>
            <a:srgbClr val="FFFFFF"/>
          </a:solidFill>
          <a:ln w="9528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709629" y="4861252"/>
            <a:ext cx="5677052" cy="4602915"/>
          </a:xfrm>
        </p:spPr>
        <p:txBody>
          <a:bodyPr wrap="none" anchor="ctr"/>
          <a:lstStyle/>
          <a:p>
            <a:endParaRPr lang="de-AT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39788" y="777875"/>
            <a:ext cx="5414962" cy="38322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6B14F7C9-37CB-431B-BC79-D4B7642C648A}" type="slidenum">
              <a:rPr lang="de-AT" smtClean="0"/>
              <a:t>3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15223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5EC2411-21CF-854C-3808-5E2B480FE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de-DE"/>
              <a:t>1.Einheit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68AD1D3-98DB-0491-2B6C-E7413D7084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7C5CF243-B9A2-4CE4-960B-6A7E0E60FD4E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07085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ctrTitle"/>
          </p:nvPr>
        </p:nvSpPr>
        <p:spPr>
          <a:xfrm>
            <a:off x="801691" y="2349495"/>
            <a:ext cx="9085258" cy="1620838"/>
          </a:xfrm>
        </p:spPr>
        <p:txBody>
          <a:bodyPr/>
          <a:lstStyle>
            <a:lvl1pPr>
              <a:defRPr lang="de-DE" sz="4800" b="1"/>
            </a:lvl1pPr>
          </a:lstStyle>
          <a:p>
            <a:pPr lvl="0"/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 txBox="1">
            <a:spLocks noGrp="1"/>
          </p:cNvSpPr>
          <p:nvPr>
            <p:ph type="subTitle" idx="1"/>
          </p:nvPr>
        </p:nvSpPr>
        <p:spPr>
          <a:xfrm>
            <a:off x="1603372" y="4286249"/>
            <a:ext cx="7481885" cy="1931990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/>
            </a:lvl1pPr>
          </a:lstStyle>
          <a:p>
            <a:pPr lvl="0"/>
            <a:r>
              <a:rPr lang="de-DE" dirty="0"/>
              <a:t>Formatvorlage des Untertitelmasters durch Klicken bearbeiten</a:t>
            </a:r>
            <a:endParaRPr lang="de-AT" dirty="0"/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67E265-92D9-4796-B298-8D3126AAED6E}" type="slidenum">
              <a:t>‹Nr.›</a:t>
            </a:fld>
            <a:endParaRPr lang="de-AT" dirty="0"/>
          </a:p>
        </p:txBody>
      </p:sp>
      <p:pic>
        <p:nvPicPr>
          <p:cNvPr id="8" name="Grafik 7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9A80C487-6185-E5A5-B112-E645E84763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5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095A0-48CB-4A47-AD88-27E9B11D5576}" type="slidenum">
              <a:t>‹Nr.›</a:t>
            </a:fld>
            <a:endParaRPr lang="de-AT" dirty="0"/>
          </a:p>
        </p:txBody>
      </p:sp>
      <p:sp>
        <p:nvSpPr>
          <p:cNvPr id="11" name="Untertitel 2"/>
          <p:cNvSpPr txBox="1">
            <a:spLocks noGrp="1"/>
          </p:cNvSpPr>
          <p:nvPr>
            <p:ph type="subTitle" idx="10" hasCustomPrompt="1"/>
          </p:nvPr>
        </p:nvSpPr>
        <p:spPr>
          <a:xfrm>
            <a:off x="2968055" y="397049"/>
            <a:ext cx="7481885" cy="1296144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 sz="4400" b="1" baseline="0"/>
            </a:lvl1pPr>
          </a:lstStyle>
          <a:p>
            <a:pPr lvl="0"/>
            <a:r>
              <a:rPr lang="de-DE" dirty="0"/>
              <a:t>Titel bearbeiten</a:t>
            </a:r>
            <a:endParaRPr lang="de-AT" dirty="0"/>
          </a:p>
        </p:txBody>
      </p:sp>
      <p:sp>
        <p:nvSpPr>
          <p:cNvPr id="12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1pPr>
            <a:lvl2pPr marL="914400" indent="-4572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2pPr>
            <a:lvl3pPr marL="12573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3pPr>
            <a:lvl4pPr marL="17145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4pPr>
            <a:lvl5pPr marL="21717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E4BC9E5B-A8AE-44F8-539C-F14F5CC0C6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45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844548" y="4859341"/>
            <a:ext cx="9085258" cy="1501773"/>
          </a:xfrm>
        </p:spPr>
        <p:txBody>
          <a:bodyPr/>
          <a:lstStyle>
            <a:lvl1pPr>
              <a:defRPr lang="de-DE" sz="4000" b="1" cap="all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844548" y="3205164"/>
            <a:ext cx="9085258" cy="1654177"/>
          </a:xfrm>
          <a:prstGeom prst="rect">
            <a:avLst/>
          </a:prstGeom>
        </p:spPr>
        <p:txBody>
          <a:bodyPr anchor="b"/>
          <a:lstStyle>
            <a:lvl1pPr marL="0" indent="0">
              <a:defRPr lang="de-DE" sz="200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22B3A5-97D5-44D0-8F2F-0B7D1BCAB939}" type="slidenum">
              <a:t>‹Nr.›</a:t>
            </a:fld>
            <a:endParaRPr lang="de-AT" dirty="0"/>
          </a:p>
        </p:txBody>
      </p:sp>
      <p:pic>
        <p:nvPicPr>
          <p:cNvPr id="6" name="Grafik 5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B600DA1F-18E8-FE48-DF8F-CB49151E2F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27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4730748" cy="4986332"/>
          </a:xfrm>
          <a:prstGeom prst="rect">
            <a:avLst/>
          </a:prstGeom>
        </p:spPr>
        <p:txBody>
          <a:bodyPr/>
          <a:lstStyle>
            <a:lvl1pPr>
              <a:defRPr lang="de-DE" sz="2800"/>
            </a:lvl1pPr>
            <a:lvl2pPr>
              <a:defRPr lang="de-DE" sz="2400"/>
            </a:lvl2pPr>
            <a:lvl3pPr>
              <a:defRPr lang="de-DE" sz="2000"/>
            </a:lvl3pPr>
            <a:lvl4pPr>
              <a:defRPr lang="de-DE" sz="1800"/>
            </a:lvl4pPr>
            <a:lvl5pPr>
              <a:defRPr lang="de-DE" sz="18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 txBox="1">
            <a:spLocks noGrp="1"/>
          </p:cNvSpPr>
          <p:nvPr>
            <p:ph idx="2"/>
          </p:nvPr>
        </p:nvSpPr>
        <p:spPr>
          <a:xfrm>
            <a:off x="5418140" y="1770058"/>
            <a:ext cx="4730748" cy="4986332"/>
          </a:xfrm>
          <a:prstGeom prst="rect">
            <a:avLst/>
          </a:prstGeom>
        </p:spPr>
        <p:txBody>
          <a:bodyPr/>
          <a:lstStyle>
            <a:lvl1pPr>
              <a:defRPr lang="de-DE" sz="2800"/>
            </a:lvl1pPr>
            <a:lvl2pPr>
              <a:defRPr lang="de-DE" sz="2400"/>
            </a:lvl2pPr>
            <a:lvl3pPr>
              <a:defRPr lang="de-DE" sz="2000"/>
            </a:lvl3pPr>
            <a:lvl4pPr>
              <a:defRPr lang="de-DE" sz="1800"/>
            </a:lvl4pPr>
            <a:lvl5pPr>
              <a:defRPr lang="de-DE" sz="18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016FB2-B6BE-488C-8473-81876FCE19F8}" type="slidenum">
              <a:t>‹Nr.›</a:t>
            </a:fld>
            <a:endParaRPr lang="de-AT" dirty="0"/>
          </a:p>
        </p:txBody>
      </p:sp>
      <p:pic>
        <p:nvPicPr>
          <p:cNvPr id="8" name="Grafik 7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AE16BDC7-4FD5-B30A-707F-27CABB47AE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534988" y="303215"/>
            <a:ext cx="9618665" cy="1260472"/>
          </a:xfrm>
        </p:spPr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534988" y="1692270"/>
            <a:ext cx="4722811" cy="706438"/>
          </a:xfrm>
          <a:prstGeom prst="rect">
            <a:avLst/>
          </a:prstGeom>
        </p:spPr>
        <p:txBody>
          <a:bodyPr anchor="b"/>
          <a:lstStyle>
            <a:lvl1pPr marL="0" indent="0">
              <a:defRPr lang="de-DE" sz="2400" b="1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 txBox="1">
            <a:spLocks noGrp="1"/>
          </p:cNvSpPr>
          <p:nvPr>
            <p:ph idx="2"/>
          </p:nvPr>
        </p:nvSpPr>
        <p:spPr>
          <a:xfrm>
            <a:off x="534988" y="2398708"/>
            <a:ext cx="4722811" cy="4357682"/>
          </a:xfrm>
          <a:prstGeom prst="rect">
            <a:avLst/>
          </a:prstGeom>
        </p:spPr>
        <p:txBody>
          <a:bodyPr/>
          <a:lstStyle>
            <a:lvl1pPr>
              <a:defRPr lang="de-DE" sz="2400"/>
            </a:lvl1pPr>
            <a:lvl2pPr>
              <a:defRPr lang="de-DE" sz="2000"/>
            </a:lvl2pPr>
            <a:lvl3pPr>
              <a:defRPr lang="de-DE" sz="1800"/>
            </a:lvl3pPr>
            <a:lvl4pPr>
              <a:defRPr lang="de-DE" sz="1600"/>
            </a:lvl4pPr>
            <a:lvl5pPr>
              <a:defRPr lang="de-DE" sz="16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 txBox="1">
            <a:spLocks noGrp="1"/>
          </p:cNvSpPr>
          <p:nvPr>
            <p:ph type="body" idx="3"/>
          </p:nvPr>
        </p:nvSpPr>
        <p:spPr>
          <a:xfrm>
            <a:off x="5429250" y="1692270"/>
            <a:ext cx="4724403" cy="706438"/>
          </a:xfrm>
          <a:prstGeom prst="rect">
            <a:avLst/>
          </a:prstGeom>
        </p:spPr>
        <p:txBody>
          <a:bodyPr anchor="b"/>
          <a:lstStyle>
            <a:lvl1pPr marL="0" indent="0">
              <a:defRPr lang="de-DE" sz="2400" b="1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 txBox="1">
            <a:spLocks noGrp="1"/>
          </p:cNvSpPr>
          <p:nvPr>
            <p:ph idx="4"/>
          </p:nvPr>
        </p:nvSpPr>
        <p:spPr>
          <a:xfrm>
            <a:off x="5429250" y="2398708"/>
            <a:ext cx="4724403" cy="4357682"/>
          </a:xfrm>
          <a:prstGeom prst="rect">
            <a:avLst/>
          </a:prstGeom>
        </p:spPr>
        <p:txBody>
          <a:bodyPr/>
          <a:lstStyle>
            <a:lvl1pPr>
              <a:defRPr lang="de-DE" sz="2400"/>
            </a:lvl1pPr>
            <a:lvl2pPr>
              <a:defRPr lang="de-DE" sz="2000"/>
            </a:lvl2pPr>
            <a:lvl3pPr>
              <a:defRPr lang="de-DE" sz="1800"/>
            </a:lvl3pPr>
            <a:lvl4pPr>
              <a:defRPr lang="de-DE" sz="1600"/>
            </a:lvl4pPr>
            <a:lvl5pPr>
              <a:defRPr lang="de-DE" sz="16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8" name="Foliennummernplatzhalter 7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0DFCB2B-1689-4A7C-BF10-DDD5C1E279B3}" type="slidenum">
              <a:t>‹Nr.›</a:t>
            </a:fld>
            <a:endParaRPr lang="de-AT" dirty="0"/>
          </a:p>
        </p:txBody>
      </p:sp>
      <p:pic>
        <p:nvPicPr>
          <p:cNvPr id="10" name="Grafik 9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56D673D2-9731-B98F-5D1F-8A2120E4E7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5" y="403060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304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4" name="Foliennummernplatzhalt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33D848-669D-4AC7-BA25-78DE70BD8B00}" type="slidenum">
              <a:t>‹Nr.›</a:t>
            </a:fld>
            <a:endParaRPr lang="de-AT" dirty="0"/>
          </a:p>
        </p:txBody>
      </p:sp>
      <p:pic>
        <p:nvPicPr>
          <p:cNvPr id="6" name="Grafik 5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CFF8ED73-F97D-1298-BCCA-D7E950BDB1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8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3" name="Foliennummernplatzhalter 2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A758C6-E993-4A51-9782-6E1F3B4BEDA4}" type="slidenum">
              <a:t>‹Nr.›</a:t>
            </a:fld>
            <a:endParaRPr lang="de-AT" dirty="0"/>
          </a:p>
        </p:txBody>
      </p:sp>
      <p:pic>
        <p:nvPicPr>
          <p:cNvPr id="5" name="Grafik 4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3B1A1A39-52F3-A803-AE77-3988FBEEC4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26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534988" y="301623"/>
            <a:ext cx="3516316" cy="1281110"/>
          </a:xfrm>
        </p:spPr>
        <p:txBody>
          <a:bodyPr anchor="b"/>
          <a:lstStyle>
            <a:lvl1pPr>
              <a:defRPr lang="de-DE" sz="2000" b="1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 txBox="1">
            <a:spLocks noGrp="1"/>
          </p:cNvSpPr>
          <p:nvPr>
            <p:ph idx="1"/>
          </p:nvPr>
        </p:nvSpPr>
        <p:spPr>
          <a:xfrm>
            <a:off x="4178295" y="301623"/>
            <a:ext cx="5975347" cy="6454777"/>
          </a:xfrm>
          <a:prstGeom prst="rect">
            <a:avLst/>
          </a:prstGeom>
        </p:spPr>
        <p:txBody>
          <a:bodyPr/>
          <a:lstStyle>
            <a:lvl1pPr>
              <a:defRPr lang="de-DE" sz="3200"/>
            </a:lvl1pPr>
            <a:lvl2pPr>
              <a:defRPr lang="de-DE" sz="2800"/>
            </a:lvl2pPr>
            <a:lvl3pPr>
              <a:defRPr lang="de-DE" sz="2400"/>
            </a:lvl3pPr>
            <a:lvl4pPr>
              <a:defRPr lang="de-DE" sz="2000"/>
            </a:lvl4pPr>
            <a:lvl5pPr>
              <a:defRPr lang="de-DE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 txBox="1">
            <a:spLocks noGrp="1"/>
          </p:cNvSpPr>
          <p:nvPr>
            <p:ph type="body" idx="2"/>
          </p:nvPr>
        </p:nvSpPr>
        <p:spPr>
          <a:xfrm>
            <a:off x="534988" y="1582734"/>
            <a:ext cx="3516316" cy="5173666"/>
          </a:xfrm>
          <a:prstGeom prst="rect">
            <a:avLst/>
          </a:prstGeom>
        </p:spPr>
        <p:txBody>
          <a:bodyPr/>
          <a:lstStyle>
            <a:lvl1pPr marL="0" indent="0">
              <a:defRPr lang="de-DE" sz="140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1DA3AE-0CBD-4758-B616-F39374EBDDDE}" type="slidenum">
              <a:t>‹Nr.›</a:t>
            </a:fld>
            <a:endParaRPr lang="de-AT" dirty="0"/>
          </a:p>
        </p:txBody>
      </p:sp>
      <p:pic>
        <p:nvPicPr>
          <p:cNvPr id="8" name="Grafik 7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FECA85A8-C984-00FC-9697-297C190371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5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2095503" y="5294311"/>
            <a:ext cx="6413501" cy="623885"/>
          </a:xfrm>
        </p:spPr>
        <p:txBody>
          <a:bodyPr anchor="b"/>
          <a:lstStyle>
            <a:lvl1pPr>
              <a:defRPr lang="de-DE" sz="2000" b="1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 txBox="1">
            <a:spLocks noGrp="1"/>
          </p:cNvSpPr>
          <p:nvPr>
            <p:ph type="pic" idx="1"/>
          </p:nvPr>
        </p:nvSpPr>
        <p:spPr>
          <a:xfrm>
            <a:off x="2095503" y="676271"/>
            <a:ext cx="6413501" cy="4537079"/>
          </a:xfrm>
          <a:prstGeom prst="rect">
            <a:avLst/>
          </a:prstGeom>
        </p:spPr>
        <p:txBody>
          <a:bodyPr/>
          <a:lstStyle>
            <a:lvl1pPr marL="0" indent="0">
              <a:defRPr lang="de-AT" sz="3200"/>
            </a:lvl1pPr>
          </a:lstStyle>
          <a:p>
            <a:pPr lvl="0"/>
            <a:endParaRPr lang="de-AT" dirty="0"/>
          </a:p>
        </p:txBody>
      </p:sp>
      <p:sp>
        <p:nvSpPr>
          <p:cNvPr id="4" name="Textplatzhalter 3"/>
          <p:cNvSpPr txBox="1">
            <a:spLocks noGrp="1"/>
          </p:cNvSpPr>
          <p:nvPr>
            <p:ph type="body" idx="2"/>
          </p:nvPr>
        </p:nvSpPr>
        <p:spPr>
          <a:xfrm>
            <a:off x="2095503" y="5918197"/>
            <a:ext cx="6413501" cy="888997"/>
          </a:xfrm>
          <a:prstGeom prst="rect">
            <a:avLst/>
          </a:prstGeom>
        </p:spPr>
        <p:txBody>
          <a:bodyPr/>
          <a:lstStyle>
            <a:lvl1pPr marL="0" indent="0">
              <a:defRPr lang="de-DE" sz="1400"/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297940-99ED-4BCF-B4CC-B0A6F51B2CA0}" type="slidenum">
              <a:t>‹Nr.›</a:t>
            </a:fld>
            <a:endParaRPr lang="de-AT" dirty="0"/>
          </a:p>
        </p:txBody>
      </p:sp>
      <p:pic>
        <p:nvPicPr>
          <p:cNvPr id="8" name="Grafik 7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0287544E-2340-5F1B-B73A-69FFA48914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6655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2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 txBox="1">
            <a:spLocks noGrp="1"/>
          </p:cNvSpPr>
          <p:nvPr>
            <p:ph type="body" orient="vert"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 vert="eaVert"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D89F63-5024-4A08-8EC7-5ADA50A87D7A}" type="slidenum">
              <a:t>‹Nr.›</a:t>
            </a:fld>
            <a:endParaRPr lang="de-AT" dirty="0"/>
          </a:p>
        </p:txBody>
      </p:sp>
      <p:pic>
        <p:nvPicPr>
          <p:cNvPr id="7" name="Grafik 6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EF881B12-E0ED-F894-DD3A-4598D54FC6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37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926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 txBox="1">
            <a:spLocks noGrp="1"/>
          </p:cNvSpPr>
          <p:nvPr>
            <p:ph type="title" orient="vert"/>
          </p:nvPr>
        </p:nvSpPr>
        <p:spPr>
          <a:xfrm>
            <a:off x="7745416" y="1770058"/>
            <a:ext cx="2403472" cy="4986332"/>
          </a:xfrm>
        </p:spPr>
        <p:txBody>
          <a:bodyPr vert="eaVert"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 txBox="1">
            <a:spLocks noGrp="1"/>
          </p:cNvSpPr>
          <p:nvPr>
            <p:ph type="body" orient="vert" idx="1"/>
          </p:nvPr>
        </p:nvSpPr>
        <p:spPr>
          <a:xfrm>
            <a:off x="534988" y="1770058"/>
            <a:ext cx="7058025" cy="4986332"/>
          </a:xfrm>
          <a:prstGeom prst="rect">
            <a:avLst/>
          </a:prstGeom>
        </p:spPr>
        <p:txBody>
          <a:bodyPr vert="eaVert"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402615-6ECA-430F-9498-097F5DCF8464}" type="slidenum">
              <a:t>‹Nr.›</a:t>
            </a:fld>
            <a:endParaRPr lang="de-AT" dirty="0"/>
          </a:p>
        </p:txBody>
      </p:sp>
      <p:pic>
        <p:nvPicPr>
          <p:cNvPr id="7" name="Grafik 6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A14BBDA2-02E6-50FC-95DC-32303BC72D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57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4" name="Foliennummernplatzhalt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C10159-BD13-4336-A231-1AD5C15693BC}" type="slidenum">
              <a:t>‹Nr.›</a:t>
            </a:fld>
            <a:endParaRPr lang="de-AT" dirty="0"/>
          </a:p>
        </p:txBody>
      </p:sp>
      <p:pic>
        <p:nvPicPr>
          <p:cNvPr id="5" name="Grafik 4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6F57C5B5-E901-56C2-3D42-9B011692F8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02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801645" y="840315"/>
            <a:ext cx="9263484" cy="756281"/>
          </a:xfrm>
        </p:spPr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abellenplatzhalter 2"/>
          <p:cNvSpPr txBox="1">
            <a:spLocks noGrp="1"/>
          </p:cNvSpPr>
          <p:nvPr>
            <p:ph type="tbl" idx="1"/>
          </p:nvPr>
        </p:nvSpPr>
        <p:spPr>
          <a:xfrm>
            <a:off x="534430" y="1764663"/>
            <a:ext cx="9619771" cy="4991133"/>
          </a:xfrm>
          <a:prstGeom prst="rect">
            <a:avLst/>
          </a:prstGeom>
        </p:spPr>
        <p:txBody>
          <a:bodyPr lIns="104278" tIns="52139" rIns="104278" bIns="52139"/>
          <a:lstStyle>
            <a:lvl1pPr>
              <a:defRPr lang="de-AT"/>
            </a:lvl1pPr>
          </a:lstStyle>
          <a:p>
            <a:pPr lvl="0"/>
            <a:endParaRPr lang="de-AT" dirty="0"/>
          </a:p>
        </p:txBody>
      </p:sp>
      <p:pic>
        <p:nvPicPr>
          <p:cNvPr id="5" name="Grafik 4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41541B5F-A54D-9092-FDEE-51A6A9DD30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30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38629"/>
      </p:ext>
    </p:extLst>
  </p:cSld>
  <p:clrMapOvr>
    <a:masterClrMapping/>
  </p:clrMapOvr>
  <p:transition spd="slow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801645" y="840315"/>
            <a:ext cx="9263484" cy="756281"/>
          </a:xfrm>
        </p:spPr>
        <p:txBody>
          <a:bodyPr/>
          <a:lstStyle>
            <a:lvl1pPr>
              <a:defRPr lang="de-DE"/>
            </a:lvl1pPr>
          </a:lstStyle>
          <a:p>
            <a:pPr lvl="0"/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534430" y="1764663"/>
            <a:ext cx="4720818" cy="4991133"/>
          </a:xfrm>
          <a:prstGeom prst="rect">
            <a:avLst/>
          </a:prstGeom>
        </p:spPr>
        <p:txBody>
          <a:bodyPr lIns="104278" tIns="52139" rIns="104278" bIns="52139"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 txBox="1">
            <a:spLocks noGrp="1"/>
          </p:cNvSpPr>
          <p:nvPr>
            <p:ph idx="2"/>
          </p:nvPr>
        </p:nvSpPr>
        <p:spPr>
          <a:xfrm>
            <a:off x="5433392" y="1764663"/>
            <a:ext cx="4720818" cy="4991133"/>
          </a:xfrm>
          <a:prstGeom prst="rect">
            <a:avLst/>
          </a:prstGeom>
        </p:spPr>
        <p:txBody>
          <a:bodyPr lIns="104278" tIns="52139" rIns="104278" bIns="52139"/>
          <a:lstStyle>
            <a:lvl1pPr>
              <a:defRPr lang="de-DE"/>
            </a:lvl1pPr>
            <a:lvl2pPr>
              <a:defRPr lang="de-DE"/>
            </a:lvl2pPr>
            <a:lvl3pPr>
              <a:defRPr lang="de-DE"/>
            </a:lvl3pPr>
            <a:lvl4pPr>
              <a:defRPr lang="de-DE"/>
            </a:lvl4pPr>
            <a:lvl5pPr>
              <a:defRPr lang="de-DE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pic>
        <p:nvPicPr>
          <p:cNvPr id="6" name="Grafik 5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25CB147D-B710-5B4E-5BE3-90E7865A64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30" y="39704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87803"/>
      </p:ext>
    </p:extLst>
  </p:cSld>
  <p:clrMapOvr>
    <a:masterClrMapping/>
  </p:clrMapOvr>
  <p:transition spd="slow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5. 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095A0-48CB-4A47-AD88-27E9B11D5576}" type="slidenum">
              <a:t>‹Nr.›</a:t>
            </a:fld>
            <a:endParaRPr lang="de-AT" dirty="0"/>
          </a:p>
        </p:txBody>
      </p:sp>
      <p:sp>
        <p:nvSpPr>
          <p:cNvPr id="11" name="Untertitel 2"/>
          <p:cNvSpPr txBox="1">
            <a:spLocks noGrp="1"/>
          </p:cNvSpPr>
          <p:nvPr>
            <p:ph type="subTitle" idx="10" hasCustomPrompt="1"/>
          </p:nvPr>
        </p:nvSpPr>
        <p:spPr>
          <a:xfrm>
            <a:off x="2968055" y="397049"/>
            <a:ext cx="7481885" cy="1296144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 sz="4400" b="1" baseline="0"/>
            </a:lvl1pPr>
          </a:lstStyle>
          <a:p>
            <a:pPr lvl="0"/>
            <a:r>
              <a:rPr lang="de-DE" dirty="0"/>
              <a:t>Titel bearbeiten</a:t>
            </a:r>
            <a:endParaRPr lang="de-AT" dirty="0"/>
          </a:p>
        </p:txBody>
      </p:sp>
      <p:sp>
        <p:nvSpPr>
          <p:cNvPr id="12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1pPr>
            <a:lvl2pPr marL="914400" indent="-4572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2pPr>
            <a:lvl3pPr marL="12573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3pPr>
            <a:lvl4pPr marL="17145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4pPr>
            <a:lvl5pPr marL="21717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89DE91F3-D053-DF21-F045-0D3A334B93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3939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604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281145-C4A6-2E97-39E0-8819CC13D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675" y="1238250"/>
            <a:ext cx="8015288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3550504-1B1D-D66A-C21F-4D9DAAE9D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675" y="3971925"/>
            <a:ext cx="8015288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287CEF-6F89-D6BF-7707-BA54763B7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45FE-F406-4ACB-B1F1-1682BC55278D}" type="datetimeFigureOut">
              <a:rPr lang="de-DE" smtClean="0"/>
              <a:t>21.03.2025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16E966-5203-789D-3CC2-E990DB515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12B16DE-1150-65BC-8E12-CC1FF9C7C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010-58A7-43EC-BF5A-87D3599C82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47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0765CE-2D8F-6800-30E7-27610F04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885950"/>
            <a:ext cx="9220200" cy="31448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CDEE55-A88F-1D15-39E2-7446618F7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5060950"/>
            <a:ext cx="9220200" cy="16541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018BAE6-D7A9-A380-9D27-03DD64FA4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45FE-F406-4ACB-B1F1-1682BC55278D}" type="datetimeFigureOut">
              <a:rPr lang="de-DE" smtClean="0"/>
              <a:t>21.03.2025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16ABE3-00A8-EF48-04D7-CD062CEF1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2BD492-1137-468B-7696-CBD7968DC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6010-58A7-43EC-BF5A-87D3599C82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100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095A0-48CB-4A47-AD88-27E9B11D5576}" type="slidenum">
              <a:t>‹Nr.›</a:t>
            </a:fld>
            <a:endParaRPr lang="de-AT" dirty="0"/>
          </a:p>
        </p:txBody>
      </p:sp>
      <p:sp>
        <p:nvSpPr>
          <p:cNvPr id="11" name="Untertitel 2"/>
          <p:cNvSpPr txBox="1">
            <a:spLocks noGrp="1"/>
          </p:cNvSpPr>
          <p:nvPr>
            <p:ph type="subTitle" idx="10" hasCustomPrompt="1"/>
          </p:nvPr>
        </p:nvSpPr>
        <p:spPr>
          <a:xfrm>
            <a:off x="2968055" y="397049"/>
            <a:ext cx="7481885" cy="1296144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 sz="4400" b="1" baseline="0"/>
            </a:lvl1pPr>
          </a:lstStyle>
          <a:p>
            <a:pPr lvl="0"/>
            <a:r>
              <a:rPr lang="de-DE" dirty="0"/>
              <a:t>Titel bearbeiten</a:t>
            </a:r>
            <a:endParaRPr lang="de-AT" dirty="0"/>
          </a:p>
        </p:txBody>
      </p:sp>
      <p:sp>
        <p:nvSpPr>
          <p:cNvPr id="12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1pPr>
            <a:lvl2pPr marL="914400" indent="-4572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2pPr>
            <a:lvl3pPr marL="12573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3pPr>
            <a:lvl4pPr marL="17145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4pPr>
            <a:lvl5pPr marL="21717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E4BC9E5B-A8AE-44F8-539C-F14F5CC0C6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69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1.Einheit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095A0-48CB-4A47-AD88-27E9B11D5576}" type="slidenum">
              <a:t>‹Nr.›</a:t>
            </a:fld>
            <a:endParaRPr lang="de-AT" dirty="0"/>
          </a:p>
        </p:txBody>
      </p:sp>
      <p:sp>
        <p:nvSpPr>
          <p:cNvPr id="11" name="Untertitel 2"/>
          <p:cNvSpPr txBox="1">
            <a:spLocks noGrp="1"/>
          </p:cNvSpPr>
          <p:nvPr>
            <p:ph type="subTitle" idx="10" hasCustomPrompt="1"/>
          </p:nvPr>
        </p:nvSpPr>
        <p:spPr>
          <a:xfrm>
            <a:off x="2968055" y="397049"/>
            <a:ext cx="7481885" cy="1296144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 sz="4400" b="1" baseline="0"/>
            </a:lvl1pPr>
          </a:lstStyle>
          <a:p>
            <a:pPr lvl="0"/>
            <a:r>
              <a:rPr lang="de-DE" dirty="0"/>
              <a:t>Titel bearbeiten</a:t>
            </a:r>
            <a:endParaRPr lang="de-AT" dirty="0"/>
          </a:p>
        </p:txBody>
      </p:sp>
      <p:sp>
        <p:nvSpPr>
          <p:cNvPr id="12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1pPr>
            <a:lvl2pPr marL="914400" indent="-4572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2pPr>
            <a:lvl3pPr marL="12573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3pPr>
            <a:lvl4pPr marL="17145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4pPr>
            <a:lvl5pPr marL="21717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5B7B16CC-70C6-2852-23B3-5696B417D2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183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5. Einheit</a:t>
            </a:r>
            <a:endParaRPr lang="de-AT" dirty="0"/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F095A0-48CB-4A47-AD88-27E9B11D5576}" type="slidenum">
              <a:t>‹Nr.›</a:t>
            </a:fld>
            <a:endParaRPr lang="de-AT" dirty="0"/>
          </a:p>
        </p:txBody>
      </p:sp>
      <p:sp>
        <p:nvSpPr>
          <p:cNvPr id="11" name="Untertitel 2"/>
          <p:cNvSpPr txBox="1">
            <a:spLocks noGrp="1"/>
          </p:cNvSpPr>
          <p:nvPr>
            <p:ph type="subTitle" idx="10" hasCustomPrompt="1"/>
          </p:nvPr>
        </p:nvSpPr>
        <p:spPr>
          <a:xfrm>
            <a:off x="2968055" y="397049"/>
            <a:ext cx="7481885" cy="1296144"/>
          </a:xfrm>
          <a:prstGeom prst="rect">
            <a:avLst/>
          </a:prstGeom>
        </p:spPr>
        <p:txBody>
          <a:bodyPr anchorCtr="1"/>
          <a:lstStyle>
            <a:lvl1pPr marL="0" indent="0" algn="ctr">
              <a:defRPr lang="de-DE" sz="4400" b="1" baseline="0"/>
            </a:lvl1pPr>
          </a:lstStyle>
          <a:p>
            <a:pPr lvl="0"/>
            <a:r>
              <a:rPr lang="de-DE" dirty="0"/>
              <a:t>Titel bearbeiten</a:t>
            </a:r>
            <a:endParaRPr lang="de-AT" dirty="0"/>
          </a:p>
        </p:txBody>
      </p:sp>
      <p:sp>
        <p:nvSpPr>
          <p:cNvPr id="12" name="Inhaltsplatzhalter 2"/>
          <p:cNvSpPr txBox="1">
            <a:spLocks noGrp="1"/>
          </p:cNvSpPr>
          <p:nvPr>
            <p:ph idx="1"/>
          </p:nvPr>
        </p:nvSpPr>
        <p:spPr>
          <a:xfrm>
            <a:off x="534988" y="1770058"/>
            <a:ext cx="9613901" cy="4986332"/>
          </a:xfrm>
          <a:prstGeom prst="rect">
            <a:avLst/>
          </a:prstGeom>
        </p:spPr>
        <p:txBody>
          <a:bodyPr/>
          <a:lstStyle>
            <a:lvl1pPr marL="571500" indent="-5715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1pPr>
            <a:lvl2pPr marL="914400" indent="-4572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2pPr>
            <a:lvl3pPr marL="12573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3pPr>
            <a:lvl4pPr marL="17145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4pPr>
            <a:lvl5pPr marL="2171700" indent="-342900">
              <a:buClr>
                <a:srgbClr val="339933"/>
              </a:buClr>
              <a:buFont typeface="Wingdings" panose="05000000000000000000" pitchFamily="2" charset="2"/>
              <a:buChar char="§"/>
              <a:defRPr lang="de-DE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89DE91F3-D053-DF21-F045-0D3A334B93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3939"/>
            <a:ext cx="2147719" cy="124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213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E4BC9E5B-A8AE-44F8-539C-F14F5CC0C6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395848"/>
            <a:ext cx="2147719" cy="1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407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2CADB18-49CF-63F4-C880-04F2838F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13" y="403225"/>
            <a:ext cx="9218612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6FBF06-2A1F-E246-8081-8E3DFDD58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13" y="2012950"/>
            <a:ext cx="9218612" cy="4799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959182-F61A-21C9-5850-0572B95DDA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13" y="7010400"/>
            <a:ext cx="24050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8145FE-F406-4ACB-B1F1-1682BC55278D}" type="datetimeFigureOut">
              <a:rPr lang="de-DE" smtClean="0"/>
              <a:t>21.03.2025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C142F99-E7C2-0D10-E5D0-F9D218EA7D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0125" y="7010400"/>
            <a:ext cx="3608388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B54EE5-F738-C40F-74A0-8C3967B8A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8563" y="7010400"/>
            <a:ext cx="24050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316010-58A7-43EC-BF5A-87D3599C82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844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  <p:sldLayoutId id="2147483703" r:id="rId21"/>
    <p:sldLayoutId id="2147483704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Text, Schrif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D2551498-8918-F3D1-EC6B-C843C563A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46" y="469057"/>
            <a:ext cx="7114146" cy="413389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623" y="3781425"/>
            <a:ext cx="1272408" cy="3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871" y="3952517"/>
            <a:ext cx="2628000" cy="262800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412020" y="7021785"/>
            <a:ext cx="7864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Inhalte und Bilder zur Verfügung gestellt vom Blasmusikverband Steiermark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4663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type="subTitle" idx="4294967295"/>
          </p:nvPr>
        </p:nvSpPr>
        <p:spPr>
          <a:xfrm>
            <a:off x="1336675" y="4651475"/>
            <a:ext cx="8015288" cy="1825625"/>
          </a:xfrm>
        </p:spPr>
        <p:txBody>
          <a:bodyPr/>
          <a:lstStyle/>
          <a:p>
            <a:pPr marL="0" indent="0" algn="ctr">
              <a:buNone/>
            </a:pPr>
            <a:r>
              <a:rPr lang="de-AT" dirty="0"/>
              <a:t>Intensivkurs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4294967295"/>
          </p:nvPr>
        </p:nvSpPr>
        <p:spPr>
          <a:xfrm>
            <a:off x="0" y="7010400"/>
            <a:ext cx="2405063" cy="401638"/>
          </a:xfrm>
        </p:spPr>
        <p:txBody>
          <a:bodyPr/>
          <a:lstStyle/>
          <a:p>
            <a:pPr lvl="0"/>
            <a:r>
              <a:rPr lang="de-DE" dirty="0"/>
              <a:t>09 03 2015</a:t>
            </a:r>
            <a:endParaRPr lang="de-AT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1B58B70-CDBD-B7BE-522B-37B7DDEFBF84}"/>
              </a:ext>
            </a:extLst>
          </p:cNvPr>
          <p:cNvSpPr txBox="1">
            <a:spLocks/>
          </p:cNvSpPr>
          <p:nvPr/>
        </p:nvSpPr>
        <p:spPr>
          <a:xfrm>
            <a:off x="1336675" y="1238250"/>
            <a:ext cx="8015288" cy="2632075"/>
          </a:xfrm>
          <a:prstGeom prst="rect">
            <a:avLst/>
          </a:prstGeom>
        </p:spPr>
        <p:txBody>
          <a:bodyPr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sz="4000" b="1"/>
              <a:t>Stabführerausbildung</a:t>
            </a:r>
            <a:endParaRPr lang="de-AT" sz="4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3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056783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r>
              <a:rPr lang="de-AT" sz="2800" dirty="0"/>
              <a:t>Intensivkurs</a:t>
            </a:r>
          </a:p>
          <a:p>
            <a:pPr lvl="1"/>
            <a:r>
              <a:rPr lang="de-AT" sz="2000" dirty="0"/>
              <a:t>Wiederholung Basiskurs</a:t>
            </a:r>
          </a:p>
          <a:p>
            <a:pPr lvl="1"/>
            <a:r>
              <a:rPr lang="de-AT" sz="2000" dirty="0"/>
              <a:t>Schwenken</a:t>
            </a:r>
          </a:p>
          <a:p>
            <a:pPr lvl="1"/>
            <a:r>
              <a:rPr lang="de-AT" sz="2000" dirty="0"/>
              <a:t>Abfallen/Aufmarschieren</a:t>
            </a:r>
          </a:p>
          <a:p>
            <a:pPr lvl="1"/>
            <a:r>
              <a:rPr lang="de-AT" sz="2000" dirty="0"/>
              <a:t>Breite und enge Formation</a:t>
            </a:r>
          </a:p>
          <a:p>
            <a:pPr lvl="1"/>
            <a:r>
              <a:rPr lang="de-AT" sz="2000" dirty="0"/>
              <a:t>Große Wende</a:t>
            </a:r>
          </a:p>
          <a:p>
            <a:pPr lvl="1"/>
            <a:r>
              <a:rPr lang="de-AT" sz="2000" dirty="0"/>
              <a:t>Praktische Aspekte des Stabführens</a:t>
            </a:r>
          </a:p>
          <a:p>
            <a:pPr lvl="2"/>
            <a:r>
              <a:rPr lang="de-DE" sz="2000" dirty="0"/>
              <a:t>Tagesgeschäft eines Stabführers</a:t>
            </a:r>
            <a:endParaRPr lang="de-AT" sz="2000" dirty="0"/>
          </a:p>
          <a:p>
            <a:pPr lvl="2"/>
            <a:r>
              <a:rPr lang="de-AT" sz="2000" dirty="0"/>
              <a:t>Ablauf Marschmusikbewertung</a:t>
            </a:r>
          </a:p>
          <a:p>
            <a:pPr lvl="1"/>
            <a:r>
              <a:rPr lang="de-AT" sz="2000" dirty="0"/>
              <a:t>Praktische Probe mit einer Übungskapelle</a:t>
            </a:r>
          </a:p>
          <a:p>
            <a:pPr marL="457200" lvl="1" indent="0">
              <a:buNone/>
            </a:pPr>
            <a:endParaRPr lang="de-AT" sz="2000" dirty="0"/>
          </a:p>
          <a:p>
            <a:pPr marL="457200" lvl="1" indent="0">
              <a:buNone/>
            </a:pPr>
            <a:endParaRPr lang="de-AT" sz="2000" dirty="0"/>
          </a:p>
          <a:p>
            <a:pPr marL="457200" lvl="1" indent="0">
              <a:buNone/>
            </a:pPr>
            <a:endParaRPr lang="de-AT" sz="2000" dirty="0"/>
          </a:p>
          <a:p>
            <a:pPr marL="457200" lvl="1" indent="0">
              <a:buNone/>
            </a:pPr>
            <a:endParaRPr lang="de-AT" sz="2000" dirty="0"/>
          </a:p>
          <a:p>
            <a:pPr marL="457200" lvl="1" indent="0">
              <a:buNone/>
            </a:pPr>
            <a:endParaRPr lang="de-AT" sz="2000" dirty="0"/>
          </a:p>
          <a:p>
            <a:pPr marL="457200" lvl="1" indent="0" algn="r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>
              <a:buNone/>
            </a:pPr>
            <a:endParaRPr lang="de-AT" sz="1800" dirty="0"/>
          </a:p>
          <a:p>
            <a:pPr marL="457200" lvl="1" indent="0" algn="r">
              <a:buNone/>
            </a:pPr>
            <a:r>
              <a:rPr lang="de-AT" sz="1400" dirty="0"/>
              <a:t>Hilfsmittel: Richtlinien Musik in Bewegung</a:t>
            </a:r>
          </a:p>
          <a:p>
            <a:pPr marL="457200" lvl="1" indent="0">
              <a:buNone/>
            </a:pPr>
            <a:endParaRPr lang="de-AT" sz="1800" dirty="0"/>
          </a:p>
          <a:p>
            <a:pPr marL="914400" lvl="2" indent="0">
              <a:buNone/>
            </a:pPr>
            <a:endParaRPr lang="de-AT" sz="2000" dirty="0"/>
          </a:p>
          <a:p>
            <a:pPr marL="1828800" lvl="4" indent="0">
              <a:buNone/>
            </a:pPr>
            <a:endParaRPr lang="de-AT" sz="1800" dirty="0"/>
          </a:p>
        </p:txBody>
      </p:sp>
    </p:spTree>
    <p:extLst>
      <p:ext uri="{BB962C8B-B14F-4D97-AF65-F5344CB8AC3E}">
        <p14:creationId xmlns:p14="http://schemas.microsoft.com/office/powerpoint/2010/main" val="1188100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4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Wiederholung</a:t>
            </a:r>
          </a:p>
          <a:p>
            <a:endParaRPr lang="de-AT" dirty="0"/>
          </a:p>
          <a:p>
            <a:pPr lvl="1"/>
            <a:r>
              <a:rPr lang="de-AT" dirty="0"/>
              <a:t>Handhabung Tambourstab</a:t>
            </a:r>
          </a:p>
          <a:p>
            <a:pPr lvl="1"/>
            <a:r>
              <a:rPr lang="de-AT" dirty="0"/>
              <a:t>Kommandos</a:t>
            </a:r>
          </a:p>
          <a:p>
            <a:pPr lvl="1"/>
            <a:r>
              <a:rPr lang="de-AT" dirty="0"/>
              <a:t>Marschaufstellung</a:t>
            </a:r>
          </a:p>
          <a:p>
            <a:pPr lvl="1"/>
            <a:r>
              <a:rPr lang="de-AT" dirty="0"/>
              <a:t>Einschlagen und Ansetzen der Instrumente</a:t>
            </a:r>
          </a:p>
          <a:p>
            <a:pPr lvl="1"/>
            <a:r>
              <a:rPr lang="de-DE" dirty="0"/>
              <a:t>Ablauf B-Programm - </a:t>
            </a:r>
            <a:r>
              <a:rPr lang="de-DE" u="sng" dirty="0"/>
              <a:t>ohne Schwenkung</a:t>
            </a:r>
            <a:r>
              <a:rPr lang="de-DE" dirty="0"/>
              <a:t> (Antreten, Abmarsch, Halten u. Abmarschieren mit kl. Spiel, Abreißen, Halten, Abtreten) </a:t>
            </a:r>
            <a:endParaRPr lang="de-AT" dirty="0"/>
          </a:p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12703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5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687388" y="1922458"/>
            <a:ext cx="5305003" cy="4986332"/>
          </a:xfrm>
          <a:prstGeom prst="rect">
            <a:avLst/>
          </a:prstGeom>
        </p:spPr>
        <p:txBody>
          <a:bodyPr/>
          <a:lstStyle>
            <a:lvl1pPr marL="571500" marR="0" lvl="0" indent="-5715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1425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36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Arial Unicode MS"/>
              </a:defRPr>
            </a:lvl1pPr>
            <a:lvl2pPr marL="914400" marR="0" lvl="1" indent="-4572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114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7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2pPr>
            <a:lvl3pPr marL="1257300" marR="0" lvl="2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85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3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3pPr>
            <a:lvl4pPr marL="1714500" marR="0" lvl="3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575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3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4pPr>
            <a:lvl5pPr marL="2171700" marR="0" lvl="4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5pPr>
            <a:lvl6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6pPr>
            <a:lvl7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7pPr>
            <a:lvl8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8pPr>
            <a:lvl9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9pPr>
          </a:lstStyle>
          <a:p>
            <a:pPr>
              <a:defRPr/>
            </a:pPr>
            <a:r>
              <a:rPr lang="de-AT" dirty="0"/>
              <a:t>Bei allen Schwenkungen ist zu beachten: </a:t>
            </a:r>
            <a:endParaRPr lang="de-AT" sz="1600" dirty="0"/>
          </a:p>
          <a:p>
            <a:pPr lvl="1">
              <a:defRPr/>
            </a:pPr>
            <a:r>
              <a:rPr lang="de-AT" dirty="0"/>
              <a:t>dass die einzelnen Glieder bis zur Schwenkungslinie gerade marschieren.</a:t>
            </a:r>
          </a:p>
          <a:p>
            <a:pPr lvl="1">
              <a:defRPr/>
            </a:pPr>
            <a:r>
              <a:rPr lang="de-AT" dirty="0"/>
              <a:t>dass die Reihen nicht nach außen rücken.</a:t>
            </a:r>
          </a:p>
          <a:p>
            <a:pPr lvl="1">
              <a:defRPr/>
            </a:pPr>
            <a:r>
              <a:rPr lang="de-AT" dirty="0"/>
              <a:t>dass der Schwenkungspunkt nicht außer Acht gelassen wird.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431" y="1950236"/>
            <a:ext cx="3690673" cy="4164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372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6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687388" y="1922458"/>
            <a:ext cx="9337451" cy="4986332"/>
          </a:xfrm>
          <a:prstGeom prst="rect">
            <a:avLst/>
          </a:prstGeom>
        </p:spPr>
        <p:txBody>
          <a:bodyPr/>
          <a:lstStyle>
            <a:lvl1pPr marL="571500" marR="0" lvl="0" indent="-5715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1425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36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Arial Unicode MS"/>
              </a:defRPr>
            </a:lvl1pPr>
            <a:lvl2pPr marL="914400" marR="0" lvl="1" indent="-4572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114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7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2pPr>
            <a:lvl3pPr marL="1257300" marR="0" lvl="2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85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3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3pPr>
            <a:lvl4pPr marL="1714500" marR="0" lvl="3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575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3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4pPr>
            <a:lvl5pPr marL="2171700" marR="0" lvl="4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5pPr>
            <a:lvl6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6pPr>
            <a:lvl7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7pPr>
            <a:lvl8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8pPr>
            <a:lvl9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9pPr>
          </a:lstStyle>
          <a:p>
            <a:pPr>
              <a:defRPr/>
            </a:pPr>
            <a:r>
              <a:rPr lang="de-AT" dirty="0"/>
              <a:t>Schwenkung mit Normalschritt in der Außenreihe (Variante 1)</a:t>
            </a:r>
          </a:p>
          <a:p>
            <a:pPr lvl="1">
              <a:defRPr/>
            </a:pPr>
            <a:r>
              <a:rPr lang="de-AT" dirty="0"/>
              <a:t>Mit dem Zeichen des Stabführers beginnt die Schwenkung. Die folgenden Glieder beginnen die Schwenkung an der selben Stelle.</a:t>
            </a:r>
          </a:p>
          <a:p>
            <a:pPr lvl="1">
              <a:defRPr/>
            </a:pPr>
            <a:r>
              <a:rPr lang="de-AT" dirty="0"/>
              <a:t>Der schwenkende Flügel geht im Normalschritt. Alle anderen gehen mit entsprechend verkürztem Schritt und achten auf die Seitenrichtung.</a:t>
            </a:r>
          </a:p>
          <a:p>
            <a:pPr lvl="1">
              <a:defRPr/>
            </a:pPr>
            <a:r>
              <a:rPr lang="de-AT" dirty="0"/>
              <a:t>Zur Aufnahme des vollen Schrittes ist am Ende der Schwenkung ein akustisches Aviso der Großen Trommel empfehlenswert.</a:t>
            </a:r>
          </a:p>
          <a:p>
            <a:pPr lvl="1">
              <a:defRPr/>
            </a:pPr>
            <a:r>
              <a:rPr lang="de-AT" dirty="0"/>
              <a:t>Diese Variante eignet sich besonders bei Schwenkungen mit kleinem Innenradius.</a:t>
            </a:r>
          </a:p>
        </p:txBody>
      </p:sp>
    </p:spTree>
    <p:extLst>
      <p:ext uri="{BB962C8B-B14F-4D97-AF65-F5344CB8AC3E}">
        <p14:creationId xmlns:p14="http://schemas.microsoft.com/office/powerpoint/2010/main" val="384577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7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687388" y="1922458"/>
            <a:ext cx="9337451" cy="1138887"/>
          </a:xfrm>
          <a:prstGeom prst="rect">
            <a:avLst/>
          </a:prstGeom>
        </p:spPr>
        <p:txBody>
          <a:bodyPr/>
          <a:lstStyle>
            <a:lvl1pPr marL="571500" marR="0" lvl="0" indent="-5715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1425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36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Arial Unicode MS"/>
              </a:defRPr>
            </a:lvl1pPr>
            <a:lvl2pPr marL="914400" marR="0" lvl="1" indent="-4572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114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7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2pPr>
            <a:lvl3pPr marL="1257300" marR="0" lvl="2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85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3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3pPr>
            <a:lvl4pPr marL="1714500" marR="0" lvl="3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575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3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4pPr>
            <a:lvl5pPr marL="2171700" marR="0" lvl="4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5pPr>
            <a:lvl6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6pPr>
            <a:lvl7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7pPr>
            <a:lvl8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8pPr>
            <a:lvl9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9pPr>
          </a:lstStyle>
          <a:p>
            <a:pPr>
              <a:defRPr/>
            </a:pPr>
            <a:r>
              <a:rPr lang="de-AT" dirty="0"/>
              <a:t>Schwenkung mit Normalschritt in der Außenreihe (Variante 1)</a:t>
            </a:r>
          </a:p>
        </p:txBody>
      </p:sp>
      <p:pic>
        <p:nvPicPr>
          <p:cNvPr id="8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1791" y="4709497"/>
            <a:ext cx="3600400" cy="209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Gruppieren 5"/>
          <p:cNvGrpSpPr>
            <a:grpSpLocks/>
          </p:cNvGrpSpPr>
          <p:nvPr/>
        </p:nvGrpSpPr>
        <p:grpSpPr bwMode="auto">
          <a:xfrm>
            <a:off x="4192191" y="3910499"/>
            <a:ext cx="3098653" cy="2895262"/>
            <a:chOff x="3367890" y="3332161"/>
            <a:chExt cx="2617724" cy="2905125"/>
          </a:xfrm>
        </p:grpSpPr>
        <p:pic>
          <p:nvPicPr>
            <p:cNvPr id="10" name="Picture 1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23414" y="3332161"/>
              <a:ext cx="2362200" cy="290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feld 17"/>
            <p:cNvSpPr txBox="1">
              <a:spLocks noChangeArrowheads="1"/>
            </p:cNvSpPr>
            <p:nvPr/>
          </p:nvSpPr>
          <p:spPr bwMode="auto">
            <a:xfrm>
              <a:off x="3367890" y="3867910"/>
              <a:ext cx="120411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b="1"/>
                <a:t>Variante 1/2</a:t>
              </a:r>
            </a:p>
          </p:txBody>
        </p:sp>
      </p:grpSp>
      <p:grpSp>
        <p:nvGrpSpPr>
          <p:cNvPr id="15" name="Gruppieren 4"/>
          <p:cNvGrpSpPr>
            <a:grpSpLocks/>
          </p:cNvGrpSpPr>
          <p:nvPr/>
        </p:nvGrpSpPr>
        <p:grpSpPr bwMode="auto">
          <a:xfrm>
            <a:off x="7706819" y="2614354"/>
            <a:ext cx="2344237" cy="4263415"/>
            <a:chOff x="6900661" y="2119006"/>
            <a:chExt cx="1695450" cy="4147475"/>
          </a:xfrm>
        </p:grpSpPr>
        <p:pic>
          <p:nvPicPr>
            <p:cNvPr id="16" name="Picture 2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00661" y="2570781"/>
              <a:ext cx="1695450" cy="3695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feld 18"/>
            <p:cNvSpPr txBox="1">
              <a:spLocks noChangeArrowheads="1"/>
            </p:cNvSpPr>
            <p:nvPr/>
          </p:nvSpPr>
          <p:spPr bwMode="auto">
            <a:xfrm>
              <a:off x="7247146" y="2119006"/>
              <a:ext cx="120411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b="1"/>
                <a:t>Variante 1/3</a:t>
              </a:r>
            </a:p>
          </p:txBody>
        </p:sp>
      </p:grpSp>
      <p:sp>
        <p:nvSpPr>
          <p:cNvPr id="14" name="Ellipse 13"/>
          <p:cNvSpPr/>
          <p:nvPr/>
        </p:nvSpPr>
        <p:spPr>
          <a:xfrm>
            <a:off x="2391991" y="4444429"/>
            <a:ext cx="878688" cy="7469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048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8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687388" y="1922458"/>
            <a:ext cx="9337451" cy="4986332"/>
          </a:xfrm>
          <a:prstGeom prst="rect">
            <a:avLst/>
          </a:prstGeom>
        </p:spPr>
        <p:txBody>
          <a:bodyPr/>
          <a:lstStyle>
            <a:lvl1pPr marL="571500" marR="0" lvl="0" indent="-5715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1425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36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Arial Unicode MS"/>
              </a:defRPr>
            </a:lvl1pPr>
            <a:lvl2pPr marL="914400" marR="0" lvl="1" indent="-4572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114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7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2pPr>
            <a:lvl3pPr marL="1257300" marR="0" lvl="2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85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3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3pPr>
            <a:lvl4pPr marL="1714500" marR="0" lvl="3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575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3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4pPr>
            <a:lvl5pPr marL="2171700" marR="0" lvl="4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5pPr>
            <a:lvl6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6pPr>
            <a:lvl7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7pPr>
            <a:lvl8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8pPr>
            <a:lvl9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9pPr>
          </a:lstStyle>
          <a:p>
            <a:pPr>
              <a:defRPr/>
            </a:pPr>
            <a:r>
              <a:rPr lang="de-AT" dirty="0"/>
              <a:t>Schwenkung mit Normalschritt in der Mittelreihe (Variante 2)</a:t>
            </a:r>
          </a:p>
          <a:p>
            <a:pPr lvl="1">
              <a:defRPr/>
            </a:pPr>
            <a:r>
              <a:rPr lang="de-AT" dirty="0"/>
              <a:t>Bei dieser Variante stellt die Mittelreihe eine neutrale Linie dar, welche strikt die gleiche Schrittgröße einhält.</a:t>
            </a:r>
          </a:p>
          <a:p>
            <a:pPr lvl="1">
              <a:defRPr/>
            </a:pPr>
            <a:r>
              <a:rPr lang="de-AT" dirty="0"/>
              <a:t>Die restlichen Reihen erfahren eine Schrumpfung bzw. eine Streckung.</a:t>
            </a:r>
          </a:p>
          <a:p>
            <a:pPr lvl="1">
              <a:defRPr/>
            </a:pPr>
            <a:r>
              <a:rPr lang="de-AT" dirty="0"/>
              <a:t>Der Vorteil besteht darin, dass sich dadurch die Formation immer gleich schnell bewegt und kein akustisches Aviso für den Normalschritt notwendig ist.</a:t>
            </a:r>
          </a:p>
          <a:p>
            <a:pPr marL="457200" lvl="1" indent="0">
              <a:buNone/>
              <a:defRPr/>
            </a:pPr>
            <a:endParaRPr lang="de-AT" sz="2000" dirty="0"/>
          </a:p>
          <a:p>
            <a:pPr marL="457200" lvl="1" indent="0">
              <a:buNone/>
              <a:defRPr/>
            </a:pPr>
            <a:r>
              <a:rPr lang="de-AT" sz="2000" dirty="0"/>
              <a:t>Videobeispiele (Schwenkung Variante 2; Schwenkung  mit Winkelfehler; Schwenkung mit Hinausrückfehler; Schwenkung mit beiden Fehlern)</a:t>
            </a:r>
          </a:p>
        </p:txBody>
      </p:sp>
    </p:spTree>
    <p:extLst>
      <p:ext uri="{BB962C8B-B14F-4D97-AF65-F5344CB8AC3E}">
        <p14:creationId xmlns:p14="http://schemas.microsoft.com/office/powerpoint/2010/main" val="201446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9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4988" y="1770058"/>
            <a:ext cx="9613901" cy="1291287"/>
          </a:xfrm>
        </p:spPr>
        <p:txBody>
          <a:bodyPr/>
          <a:lstStyle/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687388" y="1922458"/>
            <a:ext cx="9337451" cy="4986332"/>
          </a:xfrm>
          <a:prstGeom prst="rect">
            <a:avLst/>
          </a:prstGeom>
        </p:spPr>
        <p:txBody>
          <a:bodyPr/>
          <a:lstStyle>
            <a:lvl1pPr marL="571500" marR="0" lvl="0" indent="-5715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1425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36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Arial Unicode MS"/>
              </a:defRPr>
            </a:lvl1pPr>
            <a:lvl2pPr marL="914400" marR="0" lvl="1" indent="-4572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114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7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2pPr>
            <a:lvl3pPr marL="1257300" marR="0" lvl="2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85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3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3pPr>
            <a:lvl4pPr marL="1714500" marR="0" lvl="3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575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3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4pPr>
            <a:lvl5pPr marL="2171700" marR="0" lvl="4" indent="-3429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Clr>
                <a:srgbClr val="339933"/>
              </a:buClr>
              <a:buFont typeface="Wingdings" panose="05000000000000000000" pitchFamily="2" charset="2"/>
              <a:buChar char="§"/>
              <a:tabLst/>
              <a:defRPr lang="de-DE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5pPr>
            <a:lvl6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6pPr>
            <a:lvl7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7pPr>
            <a:lvl8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8pPr>
            <a:lvl9pPr marL="2057400" marR="0" lvl="4" indent="-228600" algn="l" defTabSz="449263" rtl="0" fontAlgn="auto" hangingPunct="1">
              <a:lnSpc>
                <a:spcPct val="83000"/>
              </a:lnSpc>
              <a:spcBef>
                <a:spcPts val="0"/>
              </a:spcBef>
              <a:spcAft>
                <a:spcPts val="290"/>
              </a:spcAft>
              <a:buNone/>
              <a:tabLst/>
              <a:defRPr lang="en-GB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cs typeface="Arial Unicode MS"/>
              </a:defRPr>
            </a:lvl9pPr>
          </a:lstStyle>
          <a:p>
            <a:pPr>
              <a:defRPr/>
            </a:pPr>
            <a:r>
              <a:rPr lang="de-AT" dirty="0"/>
              <a:t>Schwenkung mit Normalschritt in der Mittelreihe (Variante 2)</a:t>
            </a:r>
          </a:p>
        </p:txBody>
      </p:sp>
      <p:grpSp>
        <p:nvGrpSpPr>
          <p:cNvPr id="8" name="Gruppieren 3"/>
          <p:cNvGrpSpPr>
            <a:grpSpLocks/>
          </p:cNvGrpSpPr>
          <p:nvPr/>
        </p:nvGrpSpPr>
        <p:grpSpPr bwMode="auto">
          <a:xfrm>
            <a:off x="281275" y="4378363"/>
            <a:ext cx="3637786" cy="2469769"/>
            <a:chOff x="2996697" y="1246066"/>
            <a:chExt cx="3657600" cy="2415076"/>
          </a:xfrm>
        </p:grpSpPr>
        <p:pic>
          <p:nvPicPr>
            <p:cNvPr id="9" name="Picture 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96284" y="1246066"/>
              <a:ext cx="3558013" cy="2415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feld 15"/>
            <p:cNvSpPr txBox="1">
              <a:spLocks noChangeArrowheads="1"/>
            </p:cNvSpPr>
            <p:nvPr/>
          </p:nvSpPr>
          <p:spPr bwMode="auto">
            <a:xfrm>
              <a:off x="2996697" y="1426830"/>
              <a:ext cx="1394233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b="1" dirty="0"/>
                <a:t>Variante 2/1</a:t>
              </a:r>
            </a:p>
          </p:txBody>
        </p:sp>
      </p:grpSp>
      <p:grpSp>
        <p:nvGrpSpPr>
          <p:cNvPr id="11" name="Gruppieren 4"/>
          <p:cNvGrpSpPr>
            <a:grpSpLocks/>
          </p:cNvGrpSpPr>
          <p:nvPr/>
        </p:nvGrpSpPr>
        <p:grpSpPr bwMode="auto">
          <a:xfrm>
            <a:off x="3616127" y="3919896"/>
            <a:ext cx="3962567" cy="2955744"/>
            <a:chOff x="3004237" y="3588715"/>
            <a:chExt cx="3440697" cy="2709505"/>
          </a:xfrm>
        </p:grpSpPr>
        <p:pic>
          <p:nvPicPr>
            <p:cNvPr id="12" name="Picture 1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05645" y="3588715"/>
              <a:ext cx="3139289" cy="27095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feld 16"/>
            <p:cNvSpPr txBox="1">
              <a:spLocks noChangeArrowheads="1"/>
            </p:cNvSpPr>
            <p:nvPr/>
          </p:nvSpPr>
          <p:spPr bwMode="auto">
            <a:xfrm>
              <a:off x="3004237" y="3908860"/>
              <a:ext cx="1394233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b="1"/>
                <a:t>Variante 2/2</a:t>
              </a:r>
            </a:p>
          </p:txBody>
        </p:sp>
      </p:grpSp>
      <p:grpSp>
        <p:nvGrpSpPr>
          <p:cNvPr id="14" name="Gruppieren 5"/>
          <p:cNvGrpSpPr>
            <a:grpSpLocks/>
          </p:cNvGrpSpPr>
          <p:nvPr/>
        </p:nvGrpSpPr>
        <p:grpSpPr bwMode="auto">
          <a:xfrm>
            <a:off x="7650702" y="2197249"/>
            <a:ext cx="2592288" cy="4558001"/>
            <a:chOff x="6757092" y="1770819"/>
            <a:chExt cx="2009775" cy="4342250"/>
          </a:xfrm>
        </p:grpSpPr>
        <p:pic>
          <p:nvPicPr>
            <p:cNvPr id="15" name="Picture 2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57092" y="2284019"/>
              <a:ext cx="2009775" cy="3829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feld 17"/>
            <p:cNvSpPr txBox="1">
              <a:spLocks noChangeArrowheads="1"/>
            </p:cNvSpPr>
            <p:nvPr/>
          </p:nvSpPr>
          <p:spPr bwMode="auto">
            <a:xfrm>
              <a:off x="7354528" y="1770819"/>
              <a:ext cx="1394233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b="1"/>
                <a:t>Variante 2/3</a:t>
              </a:r>
            </a:p>
          </p:txBody>
        </p:sp>
      </p:grpSp>
      <p:sp>
        <p:nvSpPr>
          <p:cNvPr id="6" name="Ellipse 5"/>
          <p:cNvSpPr/>
          <p:nvPr/>
        </p:nvSpPr>
        <p:spPr>
          <a:xfrm>
            <a:off x="1743918" y="4122961"/>
            <a:ext cx="1017841" cy="8805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7664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6"/>
          <a:stretch/>
        </p:blipFill>
        <p:spPr bwMode="auto">
          <a:xfrm>
            <a:off x="3328095" y="1477169"/>
            <a:ext cx="5503232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10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6372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11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1: Abfallen – „Reißverschluss“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EFC8DD8-7471-46ED-B769-EA0F1F26B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959" y="2375735"/>
            <a:ext cx="7792591" cy="43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14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958AEDB-8B9F-4655-99E5-4FDE308D3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789" y="2426119"/>
            <a:ext cx="7772151" cy="4330271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12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1: Abfallen – „Reißverschluss“</a:t>
            </a:r>
          </a:p>
        </p:txBody>
      </p:sp>
    </p:spTree>
    <p:extLst>
      <p:ext uri="{BB962C8B-B14F-4D97-AF65-F5344CB8AC3E}">
        <p14:creationId xmlns:p14="http://schemas.microsoft.com/office/powerpoint/2010/main" val="3229618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13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1: Abfallen – „Reißverschluss“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DBEB010-59BA-41AF-B70E-AC0FB5FD4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88" y="2209997"/>
            <a:ext cx="8337723" cy="466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115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A0FBC954-CD5B-493D-BCB4-512B8802B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83" y="2269257"/>
            <a:ext cx="10025078" cy="4563998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14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1: Abfallen – „Reißverschluss“</a:t>
            </a:r>
          </a:p>
        </p:txBody>
      </p:sp>
    </p:spTree>
    <p:extLst>
      <p:ext uri="{BB962C8B-B14F-4D97-AF65-F5344CB8AC3E}">
        <p14:creationId xmlns:p14="http://schemas.microsoft.com/office/powerpoint/2010/main" val="4086191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15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1: Aufmarschieren – „Reißverschluss“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EB79D2A-62A6-4DB7-999E-1F8DEE7E9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99" y="2334137"/>
            <a:ext cx="10297144" cy="469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6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16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1: Aufmarschieren – „Reißverschluss“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2453D6-167F-4C35-82B0-A4A023FAE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67" y="2231978"/>
            <a:ext cx="8351729" cy="477683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7A6EDEF-D55D-4781-8263-C0FAE837CF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93" t="2310" r="11398" b="53309"/>
          <a:stretch/>
        </p:blipFill>
        <p:spPr bwMode="auto">
          <a:xfrm>
            <a:off x="1733949" y="2329055"/>
            <a:ext cx="1328826" cy="211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58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17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1: Aufmarschieren – „Reißverschluss“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965C2E6-C7D5-44C5-B08E-FFCD3EF6D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59" y="2289958"/>
            <a:ext cx="8013569" cy="453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374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18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1: Aufmarschieren – „Reißverschluss“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11BBFAA-1322-466E-A617-88DCA60E7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99" y="2335641"/>
            <a:ext cx="7853992" cy="442887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A23D613-8B12-458A-B9FC-5F28D5F1F6AB}"/>
              </a:ext>
            </a:extLst>
          </p:cNvPr>
          <p:cNvSpPr txBox="1"/>
          <p:nvPr/>
        </p:nvSpPr>
        <p:spPr>
          <a:xfrm>
            <a:off x="5920384" y="4363804"/>
            <a:ext cx="452632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kern="0" dirty="0">
                <a:solidFill>
                  <a:srgbClr val="000000"/>
                </a:solidFill>
                <a:latin typeface="Calibri"/>
                <a:cs typeface="Arial Unicode MS"/>
              </a:rPr>
              <a:t>Zusätzlich zur beschriebenen Variante 1 (Reißverschluss) ist auch das Aufmarschieren der Variante 2 (Aufmarschieren ohne akustisches Zeichen) möglich.</a:t>
            </a:r>
          </a:p>
        </p:txBody>
      </p:sp>
    </p:spTree>
    <p:extLst>
      <p:ext uri="{BB962C8B-B14F-4D97-AF65-F5344CB8AC3E}">
        <p14:creationId xmlns:p14="http://schemas.microsoft.com/office/powerpoint/2010/main" val="1312740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19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2: Gleichzeitiges Abfallen </a:t>
            </a:r>
            <a:r>
              <a:rPr lang="de-DE" b="1" dirty="0"/>
              <a:t>ohne</a:t>
            </a:r>
            <a:r>
              <a:rPr lang="de-DE" dirty="0"/>
              <a:t> akustisches Zeichen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260422B-D234-443D-9A14-DA89677D5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918" y="2825983"/>
            <a:ext cx="7563671" cy="418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3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20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2: Gleichzeitiges Abfallen </a:t>
            </a:r>
            <a:r>
              <a:rPr lang="de-DE" b="1" dirty="0"/>
              <a:t>ohne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0E51EB8-E9DD-4F71-BDD6-2CD5D5436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967" y="2729376"/>
            <a:ext cx="7299152" cy="406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32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21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2: Gleichzeitiges Abfallen </a:t>
            </a:r>
            <a:r>
              <a:rPr lang="de-DE" b="1" dirty="0"/>
              <a:t>ohne</a:t>
            </a:r>
            <a:r>
              <a:rPr lang="de-DE" dirty="0"/>
              <a:t> akustisches Zeichen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0B49B9A-3E3C-4FD4-A3AA-FA7D4C639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522" y="2776632"/>
            <a:ext cx="7488832" cy="419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60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22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2: Gleichzeitiges Abfallen </a:t>
            </a:r>
            <a:r>
              <a:rPr lang="de-DE" b="1" dirty="0"/>
              <a:t>ohne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62052B6-40F6-4C2F-9826-40DF77EDE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136" y="2726809"/>
            <a:ext cx="9464502" cy="428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761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23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2: Gleichzeitiges Aufmarschieren </a:t>
            </a:r>
            <a:r>
              <a:rPr lang="de-DE" b="1" dirty="0"/>
              <a:t>ohne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35DD440-C03A-4406-9639-E3170726A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031" y="2893887"/>
            <a:ext cx="8562005" cy="386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9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24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2: Gleichzeitiges Aufmarschieren </a:t>
            </a:r>
            <a:r>
              <a:rPr lang="de-DE" b="1" dirty="0"/>
              <a:t>ohne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0D0CB51-DDF1-4181-B4F9-09DD1ABEE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031" y="2845164"/>
            <a:ext cx="8196704" cy="416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01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25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2: Gleichzeitiges Aufmarschieren </a:t>
            </a:r>
            <a:r>
              <a:rPr lang="de-DE" b="1" dirty="0"/>
              <a:t>ohne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BA34E82-9FFD-4679-A1DA-C6426A692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55" y="2751209"/>
            <a:ext cx="7585402" cy="425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724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26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2: Gleichzeitiges Aufmarschieren </a:t>
            </a:r>
            <a:r>
              <a:rPr lang="de-DE" b="1" dirty="0"/>
              <a:t>ohne</a:t>
            </a:r>
            <a:r>
              <a:rPr lang="de-DE" dirty="0"/>
              <a:t> akustisches Zeichen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FBAFD12-590E-4A55-97FE-B9733385B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6825" y="2716450"/>
            <a:ext cx="7668151" cy="42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03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0AFAD5D-4402-485D-9FB1-389C5D72C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449" y="2695904"/>
            <a:ext cx="7704856" cy="4312907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27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3: Gleichzeitiges Abfallen </a:t>
            </a:r>
            <a:r>
              <a:rPr lang="de-DE" b="1" dirty="0"/>
              <a:t>mit</a:t>
            </a:r>
            <a:r>
              <a:rPr lang="de-DE" dirty="0"/>
              <a:t> akustisches Zeichen</a:t>
            </a:r>
          </a:p>
        </p:txBody>
      </p:sp>
    </p:spTree>
    <p:extLst>
      <p:ext uri="{BB962C8B-B14F-4D97-AF65-F5344CB8AC3E}">
        <p14:creationId xmlns:p14="http://schemas.microsoft.com/office/powerpoint/2010/main" val="26923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28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3: Gleichzeitiges Abfallen </a:t>
            </a:r>
            <a:r>
              <a:rPr lang="de-DE" b="1" dirty="0"/>
              <a:t>mit</a:t>
            </a:r>
            <a:r>
              <a:rPr lang="de-DE" dirty="0"/>
              <a:t> akustisches Zeichen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F82638C-00DC-4E22-8071-1FD4B490E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015" y="2772511"/>
            <a:ext cx="7216527" cy="404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87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29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3: Gleichzeitiges Abfallen </a:t>
            </a:r>
            <a:r>
              <a:rPr lang="de-DE" b="1" dirty="0"/>
              <a:t>mit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9348F21-98C1-457A-9A1E-2A05A1066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75" y="2755508"/>
            <a:ext cx="7470524" cy="42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46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30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3: Gleichzeitiges Abfallen </a:t>
            </a:r>
            <a:r>
              <a:rPr lang="de-DE" b="1" dirty="0"/>
              <a:t>mit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B2960F0-239F-46A6-9874-ACAAF93F8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871" y="2650844"/>
            <a:ext cx="9613901" cy="435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39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31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3: Gleichzeitiges Aufmarschieren </a:t>
            </a:r>
            <a:r>
              <a:rPr lang="de-DE" b="1" dirty="0"/>
              <a:t>mit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5652AB-6AE8-4969-9F82-6B050FD61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887" y="2652938"/>
            <a:ext cx="9613901" cy="43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6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32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3: Gleichzeitiges Aufmarschieren </a:t>
            </a:r>
            <a:r>
              <a:rPr lang="de-DE" b="1" dirty="0"/>
              <a:t>mit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7E4CC3F-37E7-4FC1-B4F2-2A704D525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959" y="2711233"/>
            <a:ext cx="7848872" cy="417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576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33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3: Gleichzeitiges Aufmarschieren </a:t>
            </a:r>
            <a:r>
              <a:rPr lang="de-DE" b="1" dirty="0"/>
              <a:t>mit</a:t>
            </a:r>
            <a:r>
              <a:rPr lang="de-DE" dirty="0"/>
              <a:t> akustisches Zeichen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993EC71-E123-44B7-9AAA-7080D7054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967" y="2670740"/>
            <a:ext cx="7704856" cy="433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866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34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3: Gleichzeitiges Aufmarschieren </a:t>
            </a:r>
            <a:r>
              <a:rPr lang="de-DE" b="1" dirty="0"/>
              <a:t>mit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B0EF84D-1C41-44C5-AB18-6AD742099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959" y="2694835"/>
            <a:ext cx="7665026" cy="431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2787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35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1: Übergang in die breite Formation - ,,Trichtervariante"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616330C-BEA4-4408-AD1A-F43F7433B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75" y="2783635"/>
            <a:ext cx="6352431" cy="409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36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1: Übergang in die breite Formation - ,,Trichtervariante"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D4A2EA3-FCDD-41ED-823E-E30F7A180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015" y="2720657"/>
            <a:ext cx="5544616" cy="462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16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37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1: Übergang in die breite Formation - ,,Trichtervariante"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D239D51-CC91-4C2B-9B2E-76CBD614F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724" y="2773313"/>
            <a:ext cx="5648963" cy="439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504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38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2: Gleichzeitiger Übergang in die breite Formation </a:t>
            </a:r>
            <a:r>
              <a:rPr lang="de-DE" b="1" dirty="0"/>
              <a:t>ohne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2CB3EDD-74F1-4B96-B061-504D5AED0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999" y="2701691"/>
            <a:ext cx="6840760" cy="446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69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39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2: Gleichzeitiger Übergang in die breite Formation </a:t>
            </a:r>
            <a:r>
              <a:rPr lang="de-DE" b="1" dirty="0"/>
              <a:t>ohne</a:t>
            </a:r>
            <a:r>
              <a:rPr lang="de-DE" dirty="0"/>
              <a:t> akustisches Zeichen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3A7C701-4278-465C-838C-1D513D9A2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449" y="2691790"/>
            <a:ext cx="5336190" cy="450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256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40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2: Gleichzeitiger Übergang in die breite Formation </a:t>
            </a:r>
            <a:r>
              <a:rPr lang="de-DE" b="1" dirty="0"/>
              <a:t>ohne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4D36632-E85E-4282-8D0E-B4BD759F2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55" y="2701305"/>
            <a:ext cx="5876544" cy="457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9977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41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3: Gleichzeitiger Übergang in die breite Formation </a:t>
            </a:r>
            <a:r>
              <a:rPr lang="de-DE" b="1" dirty="0"/>
              <a:t>mit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3E3A3AF-E220-4DA2-96F4-66774BA3B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999" y="2777578"/>
            <a:ext cx="6280423" cy="405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11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42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3: Gleichzeitiger Übergang in die breite Formation </a:t>
            </a:r>
            <a:r>
              <a:rPr lang="de-DE" b="1" dirty="0"/>
              <a:t>mit</a:t>
            </a:r>
            <a:r>
              <a:rPr lang="de-DE" dirty="0"/>
              <a:t> akustisches Zeichen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A257D9E-3D6E-445B-A2C0-DA894693C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087" y="2781366"/>
            <a:ext cx="5472608" cy="458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7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380374-1384-445C-9E8F-3D9008F5D3C1}"/>
              </a:ext>
            </a:extLst>
          </p:cNvPr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/>
              <a:t>4. Einheit</a:t>
            </a:r>
            <a:endParaRPr lang="de-AT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0A5A08-9756-4A28-942B-13936AF83508}"/>
              </a:ext>
            </a:extLst>
          </p:cNvPr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DE" smtClean="0"/>
              <a:t>43</a:t>
            </a:fld>
            <a:endParaRPr lang="de-DE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7B74513E-8C4F-41AB-BB20-B5108658BC0F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de-AT" dirty="0"/>
              <a:t>Stabführerausbildung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7C01852-B1D4-4C2C-9447-7A2B2F4C5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Variante 3: Gleichzeitiger Übergang in die breite Formation </a:t>
            </a:r>
            <a:r>
              <a:rPr lang="de-DE" b="1" dirty="0"/>
              <a:t>mit</a:t>
            </a:r>
            <a:r>
              <a:rPr lang="de-DE" dirty="0"/>
              <a:t> akustisches Zeichen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CAC2275-9260-4EBC-AC29-A6DFD832B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079" y="2581392"/>
            <a:ext cx="5916968" cy="462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748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44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7775" y="1765201"/>
            <a:ext cx="9613901" cy="4986332"/>
          </a:xfrm>
        </p:spPr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047" y="1106637"/>
            <a:ext cx="4754114" cy="605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3832241" y="1433943"/>
            <a:ext cx="15111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2438" indent="-452438"/>
            <a:r>
              <a:rPr lang="de-DE" sz="1400" dirty="0"/>
              <a:t>=  alle folgenden Glieder </a:t>
            </a:r>
            <a:r>
              <a:rPr lang="de-DE" sz="1400" b="1" dirty="0">
                <a:solidFill>
                  <a:srgbClr val="FF0000"/>
                </a:solidFill>
              </a:rPr>
              <a:t>gleichzeitig</a:t>
            </a:r>
            <a:endParaRPr lang="de-AT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85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45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469" y="1141163"/>
            <a:ext cx="4754114" cy="595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8538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46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451" y="1134585"/>
            <a:ext cx="5042148" cy="588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0686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47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039" y="1158731"/>
            <a:ext cx="4898132" cy="59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8224639" y="2413273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Alle folgenden Glieder führen die </a:t>
            </a:r>
            <a:r>
              <a:rPr lang="de-DE" dirty="0" err="1"/>
              <a:t>gr.</a:t>
            </a:r>
            <a:r>
              <a:rPr lang="de-DE" dirty="0"/>
              <a:t> Wende </a:t>
            </a:r>
            <a:r>
              <a:rPr lang="de-DE" b="1" dirty="0"/>
              <a:t>gleichzeitig</a:t>
            </a:r>
            <a:r>
              <a:rPr lang="de-DE" dirty="0"/>
              <a:t> aus.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796187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48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533" y="1321897"/>
            <a:ext cx="4754114" cy="5771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8538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49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459" y="1165927"/>
            <a:ext cx="5042148" cy="599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3976167" y="1497807"/>
            <a:ext cx="15111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2438" indent="-452438"/>
            <a:r>
              <a:rPr lang="de-DE" sz="1400" dirty="0"/>
              <a:t>=  alle folgenden Glieder </a:t>
            </a:r>
            <a:r>
              <a:rPr lang="de-DE" sz="1400" b="1" dirty="0">
                <a:solidFill>
                  <a:srgbClr val="FF0000"/>
                </a:solidFill>
              </a:rPr>
              <a:t>gleichzeitig</a:t>
            </a:r>
            <a:endParaRPr lang="de-AT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85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50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233" y="1249863"/>
            <a:ext cx="4754116" cy="59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3904339" y="1463959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rgbClr val="FF0000"/>
                </a:solidFill>
              </a:rPr>
              <a:t>= Glied für Glied</a:t>
            </a:r>
            <a:endParaRPr lang="de-AT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65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51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483" y="1279367"/>
            <a:ext cx="4610100" cy="581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6567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52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047" y="1325957"/>
            <a:ext cx="5002020" cy="5824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6567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53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873" y="1092419"/>
            <a:ext cx="4943432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6567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54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039" y="1207394"/>
            <a:ext cx="5330180" cy="5910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6567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55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563" y="1202737"/>
            <a:ext cx="5238922" cy="591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66567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56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515" y="1291097"/>
            <a:ext cx="5042148" cy="5802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3904339" y="158133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rgbClr val="FF0000"/>
                </a:solidFill>
              </a:rPr>
              <a:t>= Glied für Glied</a:t>
            </a:r>
            <a:endParaRPr lang="de-AT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63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57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732" y="1235313"/>
            <a:ext cx="5130230" cy="593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0667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de-DE" dirty="0"/>
              <a:t>4. Einheit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AF095A0-48CB-4A47-AD88-27E9B11D5576}" type="slidenum">
              <a:rPr lang="de-AT" smtClean="0"/>
              <a:t>58</a:t>
            </a:fld>
            <a:endParaRPr lang="de-AT" dirty="0"/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515" y="1174707"/>
            <a:ext cx="5042148" cy="599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0667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4.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59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Praktische Aspekte des Stabführens</a:t>
            </a:r>
          </a:p>
          <a:p>
            <a:pPr lvl="1"/>
            <a:endParaRPr lang="de-AT" dirty="0"/>
          </a:p>
          <a:p>
            <a:pPr lvl="1"/>
            <a:r>
              <a:rPr lang="de-DE" dirty="0"/>
              <a:t>Tagesgeschäft eines Stabführers</a:t>
            </a:r>
            <a:endParaRPr lang="de-AT" dirty="0"/>
          </a:p>
          <a:p>
            <a:pPr lvl="2"/>
            <a:r>
              <a:rPr lang="de-AT" dirty="0"/>
              <a:t>Marschproben - Showprobe („Auf D folgt E“)</a:t>
            </a:r>
          </a:p>
          <a:p>
            <a:pPr lvl="2"/>
            <a:r>
              <a:rPr lang="de-AT" dirty="0"/>
              <a:t>Ablauf eines Bezirksmusikfestes</a:t>
            </a:r>
          </a:p>
          <a:p>
            <a:pPr lvl="2"/>
            <a:r>
              <a:rPr lang="de-AT" dirty="0"/>
              <a:t>Gastgebende Kapelle </a:t>
            </a:r>
          </a:p>
          <a:p>
            <a:pPr lvl="2"/>
            <a:r>
              <a:rPr lang="de-AT" dirty="0"/>
              <a:t>Anmarsch und  Begrüßung als Gastkapelle bspw.: bei einem Bezirksmusikfest</a:t>
            </a:r>
          </a:p>
          <a:p>
            <a:pPr lvl="2"/>
            <a:r>
              <a:rPr lang="de-DE" dirty="0"/>
              <a:t>Hochzeiten, Begräbnisse, Prozessionen</a:t>
            </a:r>
            <a:endParaRPr lang="de-AT" dirty="0"/>
          </a:p>
          <a:p>
            <a:pPr lvl="2"/>
            <a:r>
              <a:rPr lang="de-DE" dirty="0"/>
              <a:t>Marschieren mit anderen Formationen (bspw. Feuerwehr, anderen Musikvereinen…)</a:t>
            </a:r>
            <a:endParaRPr lang="de-AT" dirty="0"/>
          </a:p>
          <a:p>
            <a:pPr lvl="1"/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2517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4.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60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Praktische Aspekte des Stabführens</a:t>
            </a:r>
          </a:p>
          <a:p>
            <a:pPr lvl="1"/>
            <a:endParaRPr lang="de-AT" dirty="0"/>
          </a:p>
          <a:p>
            <a:pPr lvl="1"/>
            <a:r>
              <a:rPr lang="de-AT" dirty="0"/>
              <a:t>Ablauf Marschmusikbewertung</a:t>
            </a:r>
          </a:p>
          <a:p>
            <a:pPr lvl="2"/>
            <a:r>
              <a:rPr lang="de-AT" dirty="0"/>
              <a:t>Stufe „A“ bis „E“</a:t>
            </a:r>
          </a:p>
          <a:p>
            <a:pPr lvl="2"/>
            <a:r>
              <a:rPr lang="de-AT" dirty="0"/>
              <a:t>Marsch einschließlich Stufe „C“ auswendig (Steiermark)</a:t>
            </a:r>
          </a:p>
          <a:p>
            <a:pPr lvl="2"/>
            <a:r>
              <a:rPr lang="de-AT" dirty="0"/>
              <a:t>Bewertungsblätter</a:t>
            </a:r>
          </a:p>
          <a:p>
            <a:pPr lvl="2"/>
            <a:r>
              <a:rPr lang="de-AT" dirty="0" err="1"/>
              <a:t>Camba</a:t>
            </a:r>
            <a:r>
              <a:rPr lang="de-AT" dirty="0"/>
              <a:t> Programm</a:t>
            </a:r>
          </a:p>
          <a:p>
            <a:pPr lvl="2"/>
            <a:r>
              <a:rPr lang="de-AT" dirty="0"/>
              <a:t>Auswertung</a:t>
            </a:r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7230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5. Einheit</a:t>
            </a: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l" defTabSz="449263" rtl="0" eaLnBrk="1" fontAlgn="auto" latinLnBrk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671" algn="l"/>
                <a:tab pos="896934" algn="l"/>
                <a:tab pos="1346197" algn="l"/>
                <a:tab pos="1795460" algn="l"/>
                <a:tab pos="2244723" algn="l"/>
                <a:tab pos="2693986" algn="l"/>
                <a:tab pos="3143250" algn="l"/>
                <a:tab pos="3592513" algn="l"/>
                <a:tab pos="4041776" algn="l"/>
                <a:tab pos="4491039" algn="l"/>
                <a:tab pos="4940302" algn="l"/>
                <a:tab pos="5389565" algn="l"/>
                <a:tab pos="5838828" algn="l"/>
                <a:tab pos="6288091" algn="l"/>
                <a:tab pos="6737354" algn="l"/>
                <a:tab pos="7186617" algn="l"/>
                <a:tab pos="7635870" algn="l"/>
                <a:tab pos="8085133" algn="l"/>
                <a:tab pos="8534396" algn="l"/>
                <a:tab pos="8983659" algn="l"/>
              </a:tabLst>
              <a:defRPr/>
            </a:pPr>
            <a:fld id="{DAF095A0-48CB-4A47-AD88-27E9B11D5576}" type="slidenum">
              <a:rPr kumimoji="0" lang="de-A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pPr marL="0" marR="0" lvl="0" indent="0" algn="l" defTabSz="449263" rtl="0" eaLnBrk="1" fontAlgn="auto" latinLnBrk="0" hangingPunct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  <a:tab pos="447671" algn="l"/>
                  <a:tab pos="896934" algn="l"/>
                  <a:tab pos="1346197" algn="l"/>
                  <a:tab pos="1795460" algn="l"/>
                  <a:tab pos="2244723" algn="l"/>
                  <a:tab pos="2693986" algn="l"/>
                  <a:tab pos="3143250" algn="l"/>
                  <a:tab pos="3592513" algn="l"/>
                  <a:tab pos="4041776" algn="l"/>
                  <a:tab pos="4491039" algn="l"/>
                  <a:tab pos="4940302" algn="l"/>
                  <a:tab pos="5389565" algn="l"/>
                  <a:tab pos="5838828" algn="l"/>
                  <a:tab pos="6288091" algn="l"/>
                  <a:tab pos="6737354" algn="l"/>
                  <a:tab pos="7186617" algn="l"/>
                  <a:tab pos="7635870" algn="l"/>
                  <a:tab pos="8085133" algn="l"/>
                  <a:tab pos="8534396" algn="l"/>
                  <a:tab pos="8983659" algn="l"/>
                </a:tabLst>
                <a:defRPr/>
              </a:pPr>
              <a:t>61</a:t>
            </a:fld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>
          <a:xfrm>
            <a:off x="2968056" y="397049"/>
            <a:ext cx="7200800" cy="1296144"/>
          </a:xfrm>
        </p:spPr>
        <p:txBody>
          <a:bodyPr/>
          <a:lstStyle/>
          <a:p>
            <a:r>
              <a:rPr lang="de-AT" dirty="0"/>
              <a:t>Stabführerausbildung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Wiederholung</a:t>
            </a:r>
          </a:p>
          <a:p>
            <a:endParaRPr lang="de-AT" dirty="0"/>
          </a:p>
          <a:p>
            <a:pPr lvl="1"/>
            <a:r>
              <a:rPr lang="de-AT" dirty="0"/>
              <a:t>Handhabung des Tambourstabes, Kommandos</a:t>
            </a:r>
          </a:p>
          <a:p>
            <a:pPr lvl="1"/>
            <a:r>
              <a:rPr lang="de-AT" dirty="0"/>
              <a:t>Marschaufstellung, Instrumentengriffe</a:t>
            </a:r>
          </a:p>
          <a:p>
            <a:pPr lvl="1"/>
            <a:r>
              <a:rPr lang="de-AT" dirty="0"/>
              <a:t>Wechsel zwischen Fußmarsch, Defilierstreich und Einschlagen</a:t>
            </a:r>
          </a:p>
          <a:p>
            <a:pPr lvl="1"/>
            <a:r>
              <a:rPr lang="de-AT" dirty="0"/>
              <a:t>Straßenverkehrsordnung</a:t>
            </a:r>
          </a:p>
          <a:p>
            <a:pPr lvl="1"/>
            <a:r>
              <a:rPr lang="de-DE" dirty="0"/>
              <a:t>Wertungsprogramm in D (inklusive aller Varianten bei den Formationsänderungen)</a:t>
            </a:r>
          </a:p>
          <a:p>
            <a:pPr lvl="1"/>
            <a:r>
              <a:rPr lang="de-AT" dirty="0"/>
              <a:t>Praktische Probe „Stufe D“ und Dirigieren mit einer Übungskapelle</a:t>
            </a:r>
          </a:p>
          <a:p>
            <a:pPr lvl="1"/>
            <a:endParaRPr lang="de-DE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42383210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AB86260C5BF684CBD9AC33027489310" ma:contentTypeVersion="18" ma:contentTypeDescription="Ein neues Dokument erstellen." ma:contentTypeScope="" ma:versionID="9c974c1d7457c2759ea9302f6ed0b9ee">
  <xsd:schema xmlns:xsd="http://www.w3.org/2001/XMLSchema" xmlns:xs="http://www.w3.org/2001/XMLSchema" xmlns:p="http://schemas.microsoft.com/office/2006/metadata/properties" xmlns:ns2="d57322ee-afca-4c29-9040-efd9792990bf" xmlns:ns3="32430e3b-b789-4766-83da-3f1d5ce20159" targetNamespace="http://schemas.microsoft.com/office/2006/metadata/properties" ma:root="true" ma:fieldsID="0a146fccbf4e5906b9175eb5763da659" ns2:_="" ns3:_="">
    <xsd:import namespace="d57322ee-afca-4c29-9040-efd9792990bf"/>
    <xsd:import namespace="32430e3b-b789-4766-83da-3f1d5ce20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Verbraucht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7322ee-afca-4c29-9040-efd9792990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ef140a1f-60cb-4be0-a15c-e864f3b80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Verbraucht" ma:index="24" nillable="true" ma:displayName="Verbraucht" ma:default="1" ma:description="Wurden die Voucher ausgegeben?" ma:format="Dropdown" ma:internalName="Verbraucht">
      <xsd:simpleType>
        <xsd:restriction base="dms:Boolean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30e3b-b789-4766-83da-3f1d5ce2015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739b88ee-f64b-418a-84c3-1fa6ecacf9db}" ma:internalName="TaxCatchAll" ma:showField="CatchAllData" ma:web="32430e3b-b789-4766-83da-3f1d5ce20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erbraucht xmlns="d57322ee-afca-4c29-9040-efd9792990bf">true</Verbraucht>
    <TaxCatchAll xmlns="32430e3b-b789-4766-83da-3f1d5ce20159" xsi:nil="true"/>
    <lcf76f155ced4ddcb4097134ff3c332f xmlns="d57322ee-afca-4c29-9040-efd9792990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D584EB-899A-44DF-B763-CF059B665D78}"/>
</file>

<file path=customXml/itemProps2.xml><?xml version="1.0" encoding="utf-8"?>
<ds:datastoreItem xmlns:ds="http://schemas.openxmlformats.org/officeDocument/2006/customXml" ds:itemID="{956EE17D-35E4-4DB7-8BA2-28443EA61661}"/>
</file>

<file path=customXml/itemProps3.xml><?xml version="1.0" encoding="utf-8"?>
<ds:datastoreItem xmlns:ds="http://schemas.openxmlformats.org/officeDocument/2006/customXml" ds:itemID="{498DDD55-664B-4E41-9110-A23645E0A33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1072</Words>
  <Application>Microsoft Office PowerPoint</Application>
  <PresentationFormat>Benutzerdefiniert</PresentationFormat>
  <Paragraphs>354</Paragraphs>
  <Slides>61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61</vt:i4>
      </vt:variant>
    </vt:vector>
  </HeadingPairs>
  <TitlesOfParts>
    <vt:vector size="69" baseType="lpstr">
      <vt:lpstr>Aptos</vt:lpstr>
      <vt:lpstr>Aptos Display</vt:lpstr>
      <vt:lpstr>Arial</vt:lpstr>
      <vt:lpstr>Calibri</vt:lpstr>
      <vt:lpstr>Times New Roman</vt:lpstr>
      <vt:lpstr>Tinos</vt:lpstr>
      <vt:lpstr>Wingdings</vt:lpstr>
      <vt:lpstr>Benutzerdefiniertes 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Riegler, Erich</dc:creator>
  <cp:lastModifiedBy>LMedRefStv Lukas Dirnberger</cp:lastModifiedBy>
  <cp:revision>312</cp:revision>
  <cp:lastPrinted>2014-03-27T11:12:12Z</cp:lastPrinted>
  <dcterms:created xsi:type="dcterms:W3CDTF">1601-01-01T00:00:00Z</dcterms:created>
  <dcterms:modified xsi:type="dcterms:W3CDTF">2025-03-21T07:01:18Z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0x0101009AB86260C5BF684CBD9AC33027489310</vt:lpwstr>
  </property>
</Properties>
</file>